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68"/>
    <p:restoredTop sz="90884"/>
  </p:normalViewPr>
  <p:slideViewPr>
    <p:cSldViewPr>
      <p:cViewPr varScale="1">
        <p:scale>
          <a:sx n="104" d="100"/>
          <a:sy n="104" d="100"/>
        </p:scale>
        <p:origin x="216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0338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9169759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587D-26DE-D548-B80F-EC3448FFF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D19988-4CD2-2240-886B-1885E73CB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8237A-8B8F-344D-9CCD-752A6EC5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7688E-DB9C-0B40-881B-6E01D57F9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316D4-1CAF-E345-9A08-D6C98D6D7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ACED7-2784-EE47-9A2F-C14A20EF64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1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255A-C270-034A-ACA3-96E9246D6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EC7B0-3731-F643-8251-2BC29CE33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B8A87-D361-044D-A0D6-D4169435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E757F-A04A-D44F-9D9B-AFA50AD0F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8E6EF-8A4C-2942-B58C-0DF47216D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FAAFE-3B61-1E46-9531-89E8E6C90C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17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FA0DFC-2B3F-2C49-B9F8-3178BFE470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9E6C28-6D64-9943-A138-56444900E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5C67A-FA2E-B84A-91DB-99C75CD30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B52CA-227A-D04F-A5C3-882428D1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9FC81-5A51-104A-96C4-E0728F261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D244-7C50-1D4E-95F5-8F681C0E7C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6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B6BA-6D74-0944-AB9B-97A88332D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97D98-27E5-AF42-BD66-458ECECF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F07AC-4625-4944-9648-8108EB0CC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1EC3A-FEB5-7440-8431-2A8058BE2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B5566-2AE6-6749-9E5C-C8810C69A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97B2-950E-5B43-872C-DD297F990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4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4A8C1-3B6D-2143-AD88-5B370F5D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B81E3-A322-A343-92AB-50D65C0D7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8F120-60D7-794C-A92F-1D1DD5E9F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FACBF-7870-7A41-92A9-828BEC09E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62BCD-6D74-224A-A44D-2010431DD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11538-5800-9842-A71F-5B4679D3BE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4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E97A0-7D06-964F-9998-B3BD6D125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421D0-8608-4541-A28E-4B9D5EC9EF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C5A2CE-B00D-904D-B333-10333C350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4B7BA-ECB2-EA48-ADFF-6490F1AC9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4B958-C977-DE48-8F86-8A1A1C79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0F2F0-DA61-1148-8599-8438BCF03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A3B1-5B08-C84F-B21B-19C70FE79A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6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CFCB3-1D76-CE45-AF3F-D5BC43BD3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32F6A-F152-4F47-9142-87F5BD50B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C5925-F3AE-0948-88DE-449716ADF1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851ADF-D4C2-7E45-B26C-CCF1B35A3E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4CEA61-F128-CD43-A451-E161DFCFA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60CFF7-9770-B941-8865-3C2465FF9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5A8D87-F52A-B446-962C-1D3144F8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E6A434-C26D-004C-A9BA-A8C94B81D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76B4-A3C9-9A49-9268-81C44CBEF9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9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54FE-9C59-0A44-8521-A6790C333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F1B3F-B3DA-B447-B6C9-A6F8E695A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04BCE2-A2DE-B14D-B3C4-8F2BF206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3A477E-CC9C-C44C-A668-EC670446C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5DE7-3021-804D-9607-FFCCD8D3B9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3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064BF4-097A-B945-A436-AEC64A4F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B18A4F-DD19-CE44-BAE2-837583A00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82A113-02D1-E949-8A41-CDAFF4FCD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A39BF-8AE1-DC47-9901-B938291663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1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A4303-7862-7541-AFD1-9E14E3824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82646-6906-A243-B80F-DBD45650F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2EBA6C-BEDC-D649-8843-EC5A1629A0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05659-6325-9943-A901-D773475EF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1B1A8-E9AB-2E4C-AE56-73686B1F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ECE47-9582-324F-A147-8F60E40A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C8BD8-B1DC-324B-8F84-D10805532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82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02C0-70D9-2E43-B0A1-05824B00F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B3BC25-9123-6149-9837-532694F8C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31C1E-8525-B841-AA60-68C4BF9B7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0ADF0-8510-6740-905D-AFCDA796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FCBBE-D76A-0546-950F-866AB5A1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FC432-CC3A-A543-A7ED-D31ADDB1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C6786-92C2-6B47-B77D-0F3CCDE79F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8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EC386C-7C03-9B4F-9EFF-56E11F57F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9F5848-1973-7B49-8DBA-86BA26296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5CF20-CF5B-9346-A384-5E14C3063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7B3A-D11C-8B41-8D04-ABA2DA104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5BAB1-D956-A541-ABE3-D39822E87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8F29-FDE0-F24D-88A3-86F622336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32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Managing Organizational Memory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/>
              <a:t>Science and technology revolutionize our lives, but memory, tradition and myth frame our responses</a:t>
            </a:r>
          </a:p>
          <a:p>
            <a:r>
              <a:rPr lang="en-GB" dirty="0"/>
              <a:t>Arthur M. Schlesinger, Jr.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4A944381-BC26-684F-A957-08039F60B17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Architectural goals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Respond in a timely manner</a:t>
            </a:r>
          </a:p>
          <a:p>
            <a:r>
              <a:rPr lang="en-US" dirty="0"/>
              <a:t>Minimize the cost of</a:t>
            </a:r>
          </a:p>
          <a:p>
            <a:pPr lvl="1"/>
            <a:r>
              <a:rPr lang="en-US" dirty="0"/>
              <a:t>Processing data.</a:t>
            </a:r>
          </a:p>
          <a:p>
            <a:pPr lvl="1"/>
            <a:r>
              <a:rPr lang="en-US" dirty="0"/>
              <a:t>Storing data.</a:t>
            </a:r>
          </a:p>
          <a:p>
            <a:pPr lvl="1"/>
            <a:r>
              <a:rPr lang="en-US" dirty="0"/>
              <a:t>Data delivery</a:t>
            </a:r>
          </a:p>
          <a:p>
            <a:pPr lvl="1"/>
            <a:r>
              <a:rPr lang="en-US" dirty="0"/>
              <a:t>Application development</a:t>
            </a:r>
          </a:p>
          <a:p>
            <a:r>
              <a:rPr lang="en-US" dirty="0"/>
              <a:t>Highly secure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874FA-B3D5-4242-B057-8C4F2E96AA7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administration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Data is a critical long-term resource</a:t>
            </a:r>
          </a:p>
          <a:p>
            <a:pPr>
              <a:lnSpc>
                <a:spcPct val="90000"/>
              </a:lnSpc>
            </a:pPr>
            <a:r>
              <a:rPr lang="en-GB" dirty="0"/>
              <a:t>Organizations want to maximize the value they can extract by turning data into information</a:t>
            </a:r>
          </a:p>
          <a:p>
            <a:pPr>
              <a:lnSpc>
                <a:spcPct val="90000"/>
              </a:lnSpc>
            </a:pPr>
            <a:r>
              <a:rPr lang="en-GB" dirty="0"/>
              <a:t>They need a structure and procedures for administering their data management </a:t>
            </a:r>
            <a:r>
              <a:rPr lang="en-GB"/>
              <a:t>and exploitation resources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59B34-EB2B-8E4E-A835-760C9D6B8B1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Pages>3</Pages>
  <Words>88</Words>
  <Application>Microsoft Macintosh PowerPoint</Application>
  <PresentationFormat>Letter Paper (8.5x11 in)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Managing Organizational Memory</vt:lpstr>
      <vt:lpstr>Architectural goals</vt:lpstr>
      <vt:lpstr>Data administration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 Memory Technologies</dc:title>
  <dc:subject/>
  <dc:creator>Richard T. Watson</dc:creator>
  <cp:keywords/>
  <dc:description/>
  <cp:lastModifiedBy>Richard T Watson</cp:lastModifiedBy>
  <cp:revision>19</cp:revision>
  <cp:lastPrinted>2009-04-22T19:24:48Z</cp:lastPrinted>
  <dcterms:created xsi:type="dcterms:W3CDTF">2009-08-23T00:55:53Z</dcterms:created>
  <dcterms:modified xsi:type="dcterms:W3CDTF">2022-03-04T13:46:33Z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C:\html-database</vt:lpwstr>
  </property>
</Properties>
</file>