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75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86395" autoAdjust="0"/>
  </p:normalViewPr>
  <p:slideViewPr>
    <p:cSldViewPr>
      <p:cViewPr varScale="1">
        <p:scale>
          <a:sx n="105" d="100"/>
          <a:sy n="105" d="100"/>
        </p:scale>
        <p:origin x="12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4365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8401849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1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1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4048690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283A-FDBB-564E-A80B-F97FE0F45A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638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99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29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F04C-579A-364A-8D77-53F3A8074F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1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97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92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964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9/5/22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24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9/5/22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972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673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50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800" dirty="0"/>
              <a:t>Data Science</a:t>
            </a:r>
            <a:br>
              <a:rPr lang="en-GB" sz="4800" dirty="0"/>
            </a:br>
            <a:r>
              <a:rPr lang="en-GB" sz="4800" dirty="0"/>
              <a:t>&amp;</a:t>
            </a:r>
            <a:br>
              <a:rPr lang="en-GB" sz="4800" dirty="0"/>
            </a:br>
            <a:r>
              <a:rPr lang="en-GB" sz="4800" dirty="0"/>
              <a:t>Advanced Data Management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i="1" dirty="0"/>
              <a:t>We shape our buildings: thereafter they shape us</a:t>
            </a:r>
          </a:p>
          <a:p>
            <a:r>
              <a:rPr lang="en-GB" dirty="0"/>
              <a:t>Winston Churchill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Ubiquitous networks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Wiring the world has increased the volume and variety of data that organizations must manage and the opportunities to apply data science to improve organizational decision making.</a:t>
            </a:r>
          </a:p>
          <a:p>
            <a:r>
              <a:rPr lang="en-GB" dirty="0"/>
              <a:t>A range of platforms are used to manage and analyse data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science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discipline of data science combines data cleaning and transformation, statistical analysis, data visualization, and machine learning (ML) techniques</a:t>
            </a:r>
          </a:p>
        </p:txBody>
      </p:sp>
    </p:spTree>
    <p:extLst>
      <p:ext uri="{BB962C8B-B14F-4D97-AF65-F5344CB8AC3E}">
        <p14:creationId xmlns:p14="http://schemas.microsoft.com/office/powerpoint/2010/main" val="344655423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Variety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Text</a:t>
            </a:r>
          </a:p>
          <a:p>
            <a:pPr lvl="0"/>
            <a:r>
              <a:rPr lang="en-GB" dirty="0"/>
              <a:t>Spatial</a:t>
            </a:r>
          </a:p>
          <a:p>
            <a:pPr lvl="0"/>
            <a:r>
              <a:rPr lang="en-GB" dirty="0"/>
              <a:t>Temporal</a:t>
            </a:r>
          </a:p>
          <a:p>
            <a:pPr lvl="0"/>
            <a:r>
              <a:rPr lang="en-GB" dirty="0"/>
              <a:t>Graph</a:t>
            </a:r>
          </a:p>
        </p:txBody>
      </p:sp>
    </p:spTree>
    <p:extLst>
      <p:ext uri="{BB962C8B-B14F-4D97-AF65-F5344CB8AC3E}">
        <p14:creationId xmlns:p14="http://schemas.microsoft.com/office/powerpoint/2010/main" val="1551499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Organizational intelligence</a:t>
            </a:r>
          </a:p>
          <a:p>
            <a:r>
              <a:rPr lang="en-US" dirty="0"/>
              <a:t>Cluster computing</a:t>
            </a:r>
          </a:p>
        </p:txBody>
      </p:sp>
    </p:spTree>
    <p:extLst>
      <p:ext uri="{BB962C8B-B14F-4D97-AF65-F5344CB8AC3E}">
        <p14:creationId xmlns:p14="http://schemas.microsoft.com/office/powerpoint/2010/main" val="1572674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Platforms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Spatial additions to the relational model</a:t>
            </a:r>
          </a:p>
          <a:p>
            <a:r>
              <a:rPr lang="en-US" dirty="0"/>
              <a:t>Graph database</a:t>
            </a:r>
          </a:p>
          <a:p>
            <a:r>
              <a:rPr lang="en-US" dirty="0"/>
              <a:t>XML</a:t>
            </a:r>
          </a:p>
          <a:p>
            <a:r>
              <a:rPr lang="en-US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941256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</TotalTime>
  <Pages>9</Pages>
  <Words>107</Words>
  <Application>Microsoft Macintosh PowerPoint</Application>
  <PresentationFormat>Letter Paper (8.5x11 in)</PresentationFormat>
  <Paragraphs>21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Data Science &amp; Advanced Data Management</vt:lpstr>
      <vt:lpstr>Ubiquitous networks</vt:lpstr>
      <vt:lpstr>Data science</vt:lpstr>
      <vt:lpstr>Variety</vt:lpstr>
      <vt:lpstr>Volume</vt:lpstr>
      <vt:lpstr>Platforms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Architectures and Implementations</dc:title>
  <dc:subject/>
  <dc:creator>Richard T. Watson</dc:creator>
  <cp:keywords/>
  <dc:description/>
  <cp:lastModifiedBy>Richard T Watson</cp:lastModifiedBy>
  <cp:revision>30</cp:revision>
  <cp:lastPrinted>1996-11-04T09:23:59Z</cp:lastPrinted>
  <dcterms:created xsi:type="dcterms:W3CDTF">2009-08-23T00:55:52Z</dcterms:created>
  <dcterms:modified xsi:type="dcterms:W3CDTF">2022-09-05T19:33:30Z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4</vt:i4>
  </property>
  <property fmtid="{D5CDD505-2E9C-101B-9397-08002B2CF9AE}" pid="21" name="OutputDir">
    <vt:lpwstr>C:\html-database</vt:lpwstr>
  </property>
</Properties>
</file>