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/>
    <p:restoredTop sz="90884"/>
  </p:normalViewPr>
  <p:slideViewPr>
    <p:cSldViewPr>
      <p:cViewPr varScale="1">
        <p:scale>
          <a:sx n="116" d="100"/>
          <a:sy n="116" d="100"/>
        </p:scale>
        <p:origin x="17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5F23-AB0F-7643-A8ED-2CE1E8E2B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AA0377-CB4D-4146-B1D1-A9898B64C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86E4-C7CC-6543-818F-D79B5A9B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ED80-1F12-0746-A793-BDCFAB1F7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AC553-D1D9-A743-88FC-9705E057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8E57-1F7B-FC4E-9020-4F5563262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5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D7F41-5F9A-9940-BF39-5377D026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609B8-F553-8848-B07A-B5E9CDA88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F2045-75E7-3240-BF36-3B6646656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F0EB9-5447-1A45-8CD8-4E7C40BF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A9D85-7ADB-B94F-872F-7D461D23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F848-C5CE-AB4E-AC5D-BD905691C4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7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EEA83C-BF56-0446-90AB-C3C33E791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F5856-918F-D444-AC19-E3A7C03A1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C7B8B-4DF7-D940-A516-22C95A59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E3D56-6CE7-6944-97A1-2A0E18AB1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0D0-1307-344E-B373-67247A97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E375-BE80-CA4F-A4E7-63E21D3B5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0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5C8C1-3DD5-564F-B31F-544DAADB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6DC3-B699-1C43-A603-57DFAD5E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D64B5-78CF-5146-A0ED-597D64092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7C872-2B12-7049-9D76-5B7AC7DD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AF4F9-2B6C-9D41-8FDA-A0C56F35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9E18-B1F5-3845-8FED-DCF23DE771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269E-5355-494C-B786-E317ED8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5B905-E488-924D-B24A-49D1B0CA1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BA0FF-CFF9-0E4E-B9F5-87811E94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159E0-58B5-AB47-B44E-92B5A745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0F63-B951-034E-9E68-682F78FF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2F1C-39B5-FD4C-9D2C-0C93B51D7C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3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DB692-61CE-2148-9045-9886B945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648C-C1D1-9148-9968-46B9C31EE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1F095-86C0-D94B-949B-3008E7C04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9D048-DC6F-6448-A240-0F5C8F00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21404-0172-BD4F-8167-1F47BC37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91084-B4BC-0C4C-AE45-015A24C0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32B3-6490-2341-B3E4-B1DBCDCD72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8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67AC-B5EA-AF4D-B07D-31DE8C633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9D34C-E93F-214B-A373-1F88AE713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437BF-93E1-BC4E-82DD-F6AED7299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C31514-F9A2-0545-8FA4-148C66E75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64F953-A012-304B-8203-D377A9644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C084B-292C-1548-8BF9-D1FD07D04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B8B32C-4912-CF46-9321-6195EEF2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17E77B-046C-C84C-A79C-981FEEE8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E2A97-69C1-7745-B283-486F86AA0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D615C-7310-4E4E-86AA-F3FDCA61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9FF695-BDAD-8D4F-872A-678BE97B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72977-BB31-BD4C-A1B5-A5E9945E0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85A9B-6338-6145-AC6E-4F7A87D1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100A7-BD02-2241-BA0A-97B8FEBC1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3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93E03-5166-BD4E-A26C-849AD6528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895636-C892-8641-B0FA-DD3FC16A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C6927-E582-A849-B108-09512C18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B757-D9CA-3645-937F-99D8A8C2D0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0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4991B-E87A-CC46-8C1B-711CD936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67150-B803-4E43-AE06-63C843843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21EB3-3B8F-3F47-825B-8045CF002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4B600-48C3-E84F-BC1E-42D67C617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55928-2EF5-0343-A657-29DA693C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9C3FE-813C-B743-8BC8-2BC47C97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DF61-BF85-C444-9EE9-EF628AC16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8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48D8-5BB0-B448-96B6-866BC73F2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B4B1E-3F51-7F44-BBB1-C352064B3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61444-E439-784B-818B-0C99ADB26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D1912-7472-B84C-96DC-B595A5F8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812E8-986C-1A41-AB57-3E4D43A9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6A86E-E46F-724B-BB7F-70DF8DC7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CB68-896F-F142-8FA3-99063C02E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6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234096-8868-F14F-BFCE-4C56238C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F5059-0E28-CA47-A5E7-82A645E5E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40D0E-E64C-CE4A-97AD-3FE4D18FD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DEBC3-DE95-B349-BFDF-E945284C4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36F6C-E9C3-AD4C-AE13-A39A4CD22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23B4-50E3-3245-9165-845A7E0850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Modeling and SQL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GB" i="1"/>
              <a:t>It is a capital mistake to theorize before one has data</a:t>
            </a:r>
            <a:endParaRPr lang="en-GB"/>
          </a:p>
          <a:p>
            <a:pPr marL="342900" indent="-342900"/>
            <a:r>
              <a:rPr lang="en-GB"/>
              <a:t>Sir Arthur Conan Doyle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A855-BB9C-D044-A309-D59D5E42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Programmer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330D-649D-8943-B20B-005B7B215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1970s, Codd laid out a plan for improving programmer productivity and accelerating systems development by improving the management and processing of data</a:t>
            </a:r>
          </a:p>
          <a:p>
            <a:pPr lvl="1"/>
            <a:r>
              <a:rPr lang="en-US" dirty="0"/>
              <a:t>The relational model</a:t>
            </a:r>
          </a:p>
          <a:p>
            <a:pPr lvl="1"/>
            <a:r>
              <a:rPr lang="en-US" dirty="0"/>
              <a:t>Shift from record to set (table) processing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F56A3-37F3-084A-8724-CF66DC8D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9E18-B1F5-3845-8FED-DCF23DE771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7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modeling and SQL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Relational model is very popular</a:t>
            </a:r>
          </a:p>
          <a:p>
            <a:r>
              <a:rPr lang="en-GB"/>
              <a:t>Successful use of the relational model requires skills in</a:t>
            </a:r>
          </a:p>
          <a:p>
            <a:pPr lvl="1"/>
            <a:r>
              <a:rPr lang="en-GB"/>
              <a:t>Data modeling</a:t>
            </a:r>
          </a:p>
          <a:p>
            <a:pPr lvl="1"/>
            <a:r>
              <a:rPr lang="en-GB"/>
              <a:t>SQL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CD1C4-6F43-E148-BE56-9A8412B4A3F3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GB" dirty="0"/>
              <a:t>Organizational memory hierarchy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92B7-2EEE-5241-8C9C-C49EF284F9A1}" type="slidenum">
              <a:rPr lang="en-US"/>
              <a:pPr/>
              <a:t>4</a:t>
            </a:fld>
            <a:endParaRPr lang="en-US"/>
          </a:p>
        </p:txBody>
      </p:sp>
      <p:pic>
        <p:nvPicPr>
          <p:cNvPr id="6182" name="Picture 38" descr="FireLite:Books:Data Management:6e:Art PNG:s2-org memory hierarchy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590321" y="1683363"/>
            <a:ext cx="3922713" cy="46482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GB" dirty="0"/>
              <a:t>Key database design questions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769225" cy="4113213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What collection of files should a database contain?</a:t>
            </a:r>
          </a:p>
          <a:p>
            <a:r>
              <a:rPr lang="en-GB" dirty="0"/>
              <a:t>How are these files related?</a:t>
            </a:r>
          </a:p>
          <a:p>
            <a:r>
              <a:rPr lang="en-GB" dirty="0"/>
              <a:t>What fields should each file contain?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11F5-C276-5B41-A46A-1DD65CDF034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Learning strategy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Incremental, parallel development of</a:t>
            </a:r>
          </a:p>
          <a:p>
            <a:pPr lvl="1"/>
            <a:r>
              <a:rPr lang="en-GB"/>
              <a:t>Data modeling</a:t>
            </a:r>
          </a:p>
          <a:p>
            <a:pPr lvl="1"/>
            <a:r>
              <a:rPr lang="en-GB"/>
              <a:t>SQL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F349-2394-BB4A-84DE-B4E09A3E41A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Pages>5</Pages>
  <Words>123</Words>
  <Application>Microsoft Macintosh PowerPoint</Application>
  <PresentationFormat>Letter Paper (8.5x11 in)</PresentationFormat>
  <Paragraphs>26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Data Modeling and SQL</vt:lpstr>
      <vt:lpstr>Programmer productivity</vt:lpstr>
      <vt:lpstr>Data modeling and SQL</vt:lpstr>
      <vt:lpstr>Organizational memory hierarchy</vt:lpstr>
      <vt:lpstr>Key database design questions</vt:lpstr>
      <vt:lpstr>Learning strategy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 and SQL</dc:title>
  <dc:subject/>
  <dc:creator>Richard T. Watson</dc:creator>
  <cp:keywords/>
  <dc:description/>
  <cp:lastModifiedBy>Richard T Watson</cp:lastModifiedBy>
  <cp:revision>22</cp:revision>
  <cp:lastPrinted>2009-04-22T19:24:48Z</cp:lastPrinted>
  <dcterms:created xsi:type="dcterms:W3CDTF">2009-08-23T00:55:52Z</dcterms:created>
  <dcterms:modified xsi:type="dcterms:W3CDTF">2022-01-03T20:29:36Z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