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2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</p:sldIdLst>
  <p:sldSz cx="9144000" cy="6858000" type="letter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101"/>
    <a:srgbClr val="000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100" d="100"/>
          <a:sy n="100" d="100"/>
        </p:scale>
        <p:origin x="-256" y="-4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8038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3464648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9" charset="0"/>
        <a:ea typeface="Osaka" pitchFamily="-109" charset="-128"/>
        <a:cs typeface="Osaka" pitchFamily="-109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82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9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71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36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74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1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3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016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7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21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12/31/21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5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</p:spPr>
        <p:txBody>
          <a:bodyPr lIns="90487" tIns="44450" rIns="90487" bIns="44450" anchor="ctr"/>
          <a:lstStyle/>
          <a:p>
            <a:r>
              <a:rPr lang="en-US"/>
              <a:t>The Managerial Perspective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 lIns="90487" tIns="44450" rIns="90487" bIns="44450"/>
          <a:lstStyle/>
          <a:p>
            <a:pPr marL="342900" indent="-342900"/>
            <a:r>
              <a:rPr lang="en-US" i="1"/>
              <a:t>People only see what they are prepared to see</a:t>
            </a:r>
          </a:p>
          <a:p>
            <a:pPr marL="342900" indent="-342900"/>
            <a:r>
              <a:rPr lang="en-US" sz="2800"/>
              <a:t>Emerson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The key issue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Why do organizations design and maintain organizational memories?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2CB-0678-EE42-8480-8A52E126F8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8305800" cy="1143000"/>
          </a:xfrm>
          <a:noFill/>
          <a:ln/>
        </p:spPr>
        <p:txBody>
          <a:bodyPr lIns="90487" tIns="44450" rIns="90487" bIns="44450" anchor="ctr">
            <a:normAutofit fontScale="90000"/>
          </a:bodyPr>
          <a:lstStyle/>
          <a:p>
            <a:r>
              <a:rPr lang="en-US" sz="4000"/>
              <a:t>The Newell-Simon model of human information processing system</a:t>
            </a:r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0347-AC62-DA43-9DA1-BBECDD1128AC}" type="slidenum">
              <a:rPr lang="en-US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0" y="2438400"/>
            <a:ext cx="7518400" cy="33909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305800" cy="1143000"/>
          </a:xfrm>
          <a:noFill/>
          <a:ln/>
        </p:spPr>
        <p:txBody>
          <a:bodyPr lIns="90487" tIns="44450" rIns="90487" bIns="44450" anchor="ctr">
            <a:normAutofit fontScale="90000"/>
          </a:bodyPr>
          <a:lstStyle/>
          <a:p>
            <a:pPr algn="ctr"/>
            <a:r>
              <a:rPr lang="en-US"/>
              <a:t>Augmented human information processing system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F9D84-72CB-8042-BCE7-B4C7EE2753FC}" type="slidenum">
              <a:rPr lang="en-US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133600"/>
            <a:ext cx="5943600" cy="45593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305800" cy="1143000"/>
          </a:xfrm>
          <a:noFill/>
          <a:ln/>
        </p:spPr>
        <p:txBody>
          <a:bodyPr lIns="90487" tIns="44450" rIns="90487" bIns="44450" anchor="ctr">
            <a:normAutofit fontScale="90000"/>
          </a:bodyPr>
          <a:lstStyle/>
          <a:p>
            <a:pPr algn="ctr"/>
            <a:r>
              <a:rPr lang="en-US"/>
              <a:t>An organizational information processing model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17F2E-C262-3D43-B000-23EAC5596A7E}" type="slidenum">
              <a:rPr lang="en-US"/>
              <a:pPr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981200"/>
            <a:ext cx="5943600" cy="46101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VST:Books:Data Management:3e:dm.pot</Template>
  <TotalTime>145</TotalTime>
  <Pages>5</Pages>
  <Words>49</Words>
  <Application>Microsoft Office PowerPoint</Application>
  <PresentationFormat>Letter Paper (8.5x11 in)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Managerial Perspective</vt:lpstr>
      <vt:lpstr>The key issue</vt:lpstr>
      <vt:lpstr>The Newell-Simon model of human information processing system</vt:lpstr>
      <vt:lpstr>Augmented human information processing system</vt:lpstr>
      <vt:lpstr>An organizational information processing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Managerial Perspective</dc:title>
  <dc:subject/>
  <dc:creator>Richard T. Watson</dc:creator>
  <cp:keywords/>
  <dc:description/>
  <cp:lastModifiedBy>Richard T Watson</cp:lastModifiedBy>
  <cp:revision>40</cp:revision>
  <cp:lastPrinted>1996-09-12T08:33:58Z</cp:lastPrinted>
  <dcterms:created xsi:type="dcterms:W3CDTF">2010-01-05T21:24:03Z</dcterms:created>
  <dcterms:modified xsi:type="dcterms:W3CDTF">2021-12-31T23:25:09Z</dcterms:modified>
</cp:coreProperties>
</file>