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docProps/custom.xml" ContentType="application/vnd.openxmlformats-officedocument.custom-properties+xml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letter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32787"/>
    <p:restoredTop sz="90929"/>
  </p:normalViewPr>
  <p:slideViewPr>
    <p:cSldViewPr snapToGrid="0">
      <p:cViewPr>
        <p:scale>
          <a:sx n="100" d="100"/>
          <a:sy n="100" d="100"/>
        </p:scale>
        <p:origin x="-3776" y="-1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ln w="76200" cmpd="tri"/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ln w="6350"/>
        </p:spPr>
        <p:txBody>
          <a:bodyPr/>
          <a:lstStyle>
            <a:lvl1pPr marL="0" indent="0" algn="ctr">
              <a:buFontTx/>
              <a:buNone/>
              <a:defRPr>
                <a:latin typeface="Trebuchet MS" pitchFamily="-109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400800"/>
            <a:ext cx="1905000" cy="457200"/>
          </a:xfrm>
        </p:spPr>
        <p:txBody>
          <a:bodyPr anchorCtr="0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 anchorCtr="0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Ctr="0"/>
          <a:lstStyle>
            <a:lvl1pPr>
              <a:defRPr>
                <a:latin typeface="+mj-lt"/>
              </a:defRPr>
            </a:lvl1pPr>
          </a:lstStyle>
          <a:p>
            <a:fld id="{98675F9A-D9DD-DD43-854D-F5AC8F6BBF2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11272" name="Picture 8" descr="C:\My Documents\bits\Expbanna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</p:spPr>
        </p:pic>
        <p:pic>
          <p:nvPicPr>
            <p:cNvPr id="11273" name="Picture 9" descr="D:\FRONTPAGE THEMES\EXPEDITN\EXPHORSA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</p:spPr>
        </p:pic>
      </p:grpSp>
      <p:pic>
        <p:nvPicPr>
          <p:cNvPr id="11274" name="Picture 10" descr="P:\!Themes\Expedition\EXPHORSA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FA685F-3CDE-B348-8C65-A8EA6E3D06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99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2038" y="381000"/>
            <a:ext cx="5681662" cy="5499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838F4-933D-054B-B154-4BB7D7177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9216D35-B42A-AA4C-A9FF-84D971618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247476C-6B69-0642-BF25-C87E4CD14E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23A731-365F-B24A-9BA3-6CCE9EF8D1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CF3B10-8F05-874D-A293-F5FC548C1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24875A-9960-5A41-96F4-7B03CEF807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7F905-81CC-784B-A5AF-364EDABF9C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AD6A09-2671-7E40-8278-34764D434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88DED1B-1007-8D42-95B7-09A24B8416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4.png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My Documents\bits\Expbanna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invGray">
          <a:xfrm>
            <a:off x="0" y="0"/>
            <a:ext cx="685800" cy="6858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2"/>
                </a:solidFill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pitchFamily="-109" charset="0"/>
              </a:defRPr>
            </a:lvl1pPr>
          </a:lstStyle>
          <a:p>
            <a:fld id="{09173CD9-6BED-4E4F-A774-692041FF22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1766888"/>
            <a:ext cx="7769225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-109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9" charset="2"/>
        <a:buBlip>
          <a:blip r:embed="rId16"/>
        </a:buBlip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-109" charset="2"/>
        <a:buChar char="s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-109" charset="2"/>
        <a:buChar char="s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-109" charset="2"/>
        <a:buChar char="s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-109" charset="2"/>
        <a:buChar char="s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-109" charset="2"/>
        <a:buChar char="s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-109" charset="2"/>
        <a:buChar char="s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NUL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SQL Playbook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GB" i="1"/>
              <a:t>Play so that you may be serious</a:t>
            </a:r>
            <a:endParaRPr lang="en-GB"/>
          </a:p>
          <a:p>
            <a:pPr marL="342900" indent="-342900"/>
            <a:r>
              <a:rPr lang="en-GB"/>
              <a:t>Anacharsis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SQL Queries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9338" y="2058988"/>
            <a:ext cx="7769225" cy="4113212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SQL’s capability is often underestimated because students do not get exposure to a wide variety of simple and complex queries</a:t>
            </a:r>
          </a:p>
          <a:p>
            <a:r>
              <a:rPr lang="en-GB"/>
              <a:t>Lacroix and Pirotte’s test set of 66 queries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model</a:t>
            </a:r>
          </a:p>
        </p:txBody>
      </p:sp>
      <p:pic>
        <p:nvPicPr>
          <p:cNvPr id="7247" name="Picture 79" descr="FireLite:Books:Data Management:6e:Art PNG:r1-model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403475" y="1606550"/>
            <a:ext cx="4335463" cy="48768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Relational tables</a:t>
            </a:r>
          </a:p>
        </p:txBody>
      </p:sp>
      <p:graphicFrame>
        <p:nvGraphicFramePr>
          <p:cNvPr id="8590" name="Group 398"/>
          <p:cNvGraphicFramePr>
            <a:graphicFrameLocks noGrp="1"/>
          </p:cNvGraphicFramePr>
          <p:nvPr/>
        </p:nvGraphicFramePr>
        <p:xfrm>
          <a:off x="1447800" y="1363663"/>
          <a:ext cx="6073775" cy="5257800"/>
        </p:xfrm>
        <a:graphic>
          <a:graphicData uri="http://schemas.openxmlformats.org/drawingml/2006/table">
            <a:tbl>
              <a:tblPr/>
              <a:tblGrid>
                <a:gridCol w="1196975"/>
                <a:gridCol w="1219200"/>
                <a:gridCol w="1219200"/>
                <a:gridCol w="1219200"/>
                <a:gridCol w="1219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qsale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saleno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saleqty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itemname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deptname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qitem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itemname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itemtype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itemcolor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qdel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delno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delqty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itemname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deptname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splno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qspl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splno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splname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qdept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deptname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deptfloor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deptphone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empno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qemp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empno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empfname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empsalary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deptname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 Book" pitchFamily="-120" charset="0"/>
                        </a:rPr>
                        <a:t>bossno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 Book" pitchFamily="-12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m">
  <a:themeElements>
    <a:clrScheme name="dm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dm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m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m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m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TiG4:Slides 3e:dm.pot</Template>
  <TotalTime>1876561</TotalTime>
  <Pages>4</Pages>
  <Words>73</Words>
  <Application>Microsoft Macintosh PowerPoint</Application>
  <PresentationFormat>Letter Paper (8.5x11 in)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Trebuchet MS</vt:lpstr>
      <vt:lpstr>Georgia</vt:lpstr>
      <vt:lpstr>Wingdings</vt:lpstr>
      <vt:lpstr>Arial</vt:lpstr>
      <vt:lpstr>Garamond Book</vt:lpstr>
      <vt:lpstr>dm</vt:lpstr>
      <vt:lpstr>SQL Playbook</vt:lpstr>
      <vt:lpstr>SQL Queries</vt:lpstr>
      <vt:lpstr>Data model</vt:lpstr>
      <vt:lpstr>Relational tables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Queries</dc:title>
  <dc:subject/>
  <dc:creator>Richard T. Watson</dc:creator>
  <cp:keywords/>
  <dc:description/>
  <cp:lastModifiedBy>Richard Watson</cp:lastModifiedBy>
  <cp:revision>22</cp:revision>
  <cp:lastPrinted>1996-10-14T08:38:04Z</cp:lastPrinted>
  <dcterms:created xsi:type="dcterms:W3CDTF">2009-08-23T00:55:51Z</dcterms:created>
  <dcterms:modified xsi:type="dcterms:W3CDTF">2009-08-23T00:58:42Z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