
<file path=[Content_Types].xml><?xml version="1.0" encoding="utf-8"?>
<Types xmlns="http://schemas.openxmlformats.org/package/2006/content-types">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4" r:id="rId1"/>
  </p:sldMasterIdLst>
  <p:notesMasterIdLst>
    <p:notesMasterId r:id="rId64"/>
  </p:notesMasterIdLst>
  <p:sldIdLst>
    <p:sldId id="256" r:id="rId2"/>
    <p:sldId id="257"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7" r:id="rId19"/>
    <p:sldId id="278" r:id="rId20"/>
    <p:sldId id="321" r:id="rId21"/>
    <p:sldId id="279" r:id="rId22"/>
    <p:sldId id="293" r:id="rId23"/>
    <p:sldId id="294" r:id="rId24"/>
    <p:sldId id="295" r:id="rId25"/>
    <p:sldId id="313" r:id="rId26"/>
    <p:sldId id="280" r:id="rId27"/>
    <p:sldId id="323" r:id="rId28"/>
    <p:sldId id="281" r:id="rId29"/>
    <p:sldId id="324" r:id="rId30"/>
    <p:sldId id="282" r:id="rId31"/>
    <p:sldId id="283" r:id="rId32"/>
    <p:sldId id="296" r:id="rId33"/>
    <p:sldId id="284" r:id="rId34"/>
    <p:sldId id="285" r:id="rId35"/>
    <p:sldId id="325" r:id="rId36"/>
    <p:sldId id="326" r:id="rId37"/>
    <p:sldId id="322" r:id="rId38"/>
    <p:sldId id="301" r:id="rId39"/>
    <p:sldId id="302" r:id="rId40"/>
    <p:sldId id="303" r:id="rId41"/>
    <p:sldId id="304" r:id="rId42"/>
    <p:sldId id="305" r:id="rId43"/>
    <p:sldId id="306" r:id="rId44"/>
    <p:sldId id="308" r:id="rId45"/>
    <p:sldId id="309" r:id="rId46"/>
    <p:sldId id="307" r:id="rId47"/>
    <p:sldId id="311" r:id="rId48"/>
    <p:sldId id="320" r:id="rId49"/>
    <p:sldId id="286" r:id="rId50"/>
    <p:sldId id="316" r:id="rId51"/>
    <p:sldId id="317" r:id="rId52"/>
    <p:sldId id="318" r:id="rId53"/>
    <p:sldId id="315" r:id="rId54"/>
    <p:sldId id="287" r:id="rId55"/>
    <p:sldId id="288" r:id="rId56"/>
    <p:sldId id="289" r:id="rId57"/>
    <p:sldId id="297" r:id="rId58"/>
    <p:sldId id="298" r:id="rId59"/>
    <p:sldId id="299" r:id="rId60"/>
    <p:sldId id="312" r:id="rId61"/>
    <p:sldId id="319" r:id="rId62"/>
    <p:sldId id="292"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804000"/>
    <a:srgbClr val="800000"/>
    <a:srgbClr val="004080"/>
    <a:srgbClr val="1822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0986"/>
  </p:normalViewPr>
  <p:slideViewPr>
    <p:cSldViewPr>
      <p:cViewPr varScale="1">
        <p:scale>
          <a:sx n="112" d="100"/>
          <a:sy n="112" d="100"/>
        </p:scale>
        <p:origin x="536"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68"/>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120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12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0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0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120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0D3449B-1158-AB4C-BBEB-881AC3DEE874}" type="slidenum">
              <a:rPr lang="en-US"/>
              <a:pPr/>
              <a:t>‹#›</a:t>
            </a:fld>
            <a:endParaRPr lang="en-US"/>
          </a:p>
        </p:txBody>
      </p:sp>
    </p:spTree>
    <p:extLst>
      <p:ext uri="{BB962C8B-B14F-4D97-AF65-F5344CB8AC3E}">
        <p14:creationId xmlns:p14="http://schemas.microsoft.com/office/powerpoint/2010/main" val="42249365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pitchFamily="-109" charset="0"/>
        <a:ea typeface="+mn-ea"/>
        <a:cs typeface="+mn-cs"/>
      </a:defRPr>
    </a:lvl1pPr>
    <a:lvl2pPr marL="457200" algn="l" rtl="0" fontAlgn="base">
      <a:spcBef>
        <a:spcPct val="30000"/>
      </a:spcBef>
      <a:spcAft>
        <a:spcPct val="0"/>
      </a:spcAft>
      <a:defRPr sz="1200" kern="1200">
        <a:solidFill>
          <a:schemeClr val="tx1"/>
        </a:solidFill>
        <a:latin typeface="Times" pitchFamily="-109" charset="0"/>
        <a:ea typeface="ＭＳ Ｐゴシック" pitchFamily="-109" charset="-128"/>
        <a:cs typeface="+mn-cs"/>
      </a:defRPr>
    </a:lvl2pPr>
    <a:lvl3pPr marL="914400" algn="l" rtl="0" fontAlgn="base">
      <a:spcBef>
        <a:spcPct val="30000"/>
      </a:spcBef>
      <a:spcAft>
        <a:spcPct val="0"/>
      </a:spcAft>
      <a:defRPr sz="1200" kern="1200">
        <a:solidFill>
          <a:schemeClr val="tx1"/>
        </a:solidFill>
        <a:latin typeface="Times" pitchFamily="-109" charset="0"/>
        <a:ea typeface="ＭＳ Ｐゴシック" pitchFamily="-109" charset="-128"/>
        <a:cs typeface="+mn-cs"/>
      </a:defRPr>
    </a:lvl3pPr>
    <a:lvl4pPr marL="1371600" algn="l" rtl="0" fontAlgn="base">
      <a:spcBef>
        <a:spcPct val="30000"/>
      </a:spcBef>
      <a:spcAft>
        <a:spcPct val="0"/>
      </a:spcAft>
      <a:defRPr sz="1200" kern="1200">
        <a:solidFill>
          <a:schemeClr val="tx1"/>
        </a:solidFill>
        <a:latin typeface="Times" pitchFamily="-109" charset="0"/>
        <a:ea typeface="ＭＳ Ｐゴシック" pitchFamily="-109" charset="-128"/>
        <a:cs typeface="+mn-cs"/>
      </a:defRPr>
    </a:lvl4pPr>
    <a:lvl5pPr marL="1828800" algn="l" rtl="0" fontAlgn="base">
      <a:spcBef>
        <a:spcPct val="30000"/>
      </a:spcBef>
      <a:spcAft>
        <a:spcPct val="0"/>
      </a:spcAft>
      <a:defRPr sz="1200" kern="1200">
        <a:solidFill>
          <a:schemeClr val="tx1"/>
        </a:solidFill>
        <a:latin typeface="Times"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B81C6A-4543-1D49-8E47-E32647116569}" type="slidenum">
              <a:rPr lang="en-US"/>
              <a:pPr/>
              <a:t>1</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6D29B5-DBD5-A244-AD0D-ACBF0240D52E}" type="slidenum">
              <a:rPr lang="en-US"/>
              <a:pPr/>
              <a:t>10</a:t>
            </a:fld>
            <a:endParaRPr lang="en-US"/>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BB947F-588E-FB49-A740-7685F855AAAD}" type="slidenum">
              <a:rPr lang="en-US"/>
              <a:pPr/>
              <a:t>11</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16369F-A7B0-6C4F-954E-BB8B64DFBB9A}" type="slidenum">
              <a:rPr lang="en-US"/>
              <a:pPr/>
              <a:t>12</a:t>
            </a:fld>
            <a:endParaRPr lang="en-US"/>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FD1BEA-D866-B74F-96C0-E53163406329}" type="slidenum">
              <a:rPr lang="en-US"/>
              <a:pPr/>
              <a:t>13</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3B6268-0A44-FE44-97A7-1B6B45F81AD2}" type="slidenum">
              <a:rPr lang="en-US"/>
              <a:pPr/>
              <a:t>14</a:t>
            </a:fld>
            <a:endParaRPr lang="en-US"/>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E324C7-51B1-3946-BDA4-2D377C1ECB8E}" type="slidenum">
              <a:rPr lang="en-US"/>
              <a:pPr/>
              <a:t>15</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125CB8-DA5D-5D4B-9C43-54FEC583B980}" type="slidenum">
              <a:rPr lang="en-US"/>
              <a:pPr/>
              <a:t>16</a:t>
            </a:fld>
            <a:endParaRPr 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7BFDE9-FB9F-784D-8E6D-AF680E58132C}" type="slidenum">
              <a:rPr lang="en-US"/>
              <a:pPr/>
              <a:t>17</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AF496D-CC93-4F41-AB15-03E690C6E06F}" type="slidenum">
              <a:rPr lang="en-US"/>
              <a:pPr/>
              <a:t>18</a:t>
            </a:fld>
            <a:endParaRPr lang="en-US"/>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0480EA-983D-A542-B02B-595920F6AD6F}" type="slidenum">
              <a:rPr lang="en-US"/>
              <a:pPr/>
              <a:t>19</a:t>
            </a:fld>
            <a:endParaRPr 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469E2F-1CA7-6248-B1F0-C119D9CAF230}" type="slidenum">
              <a:rPr lang="en-US"/>
              <a:pPr/>
              <a:t>2</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F2AD11-C7E2-4141-948E-862AA66A8AE5}" type="slidenum">
              <a:rPr lang="en-US"/>
              <a:pPr/>
              <a:t>21</a:t>
            </a:fld>
            <a:endParaRPr 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0C943C-917D-CC40-99B1-FD24EF714D15}" type="slidenum">
              <a:rPr lang="en-US"/>
              <a:pPr/>
              <a:t>22</a:t>
            </a:fld>
            <a:endParaRPr lang="en-US"/>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502F39-BE04-1A49-97F2-CF8FF9CD954E}" type="slidenum">
              <a:rPr lang="en-US"/>
              <a:pPr/>
              <a:t>23</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A898F2-CA9F-C848-9E0D-2F0457456963}" type="slidenum">
              <a:rPr lang="en-US"/>
              <a:pPr/>
              <a:t>24</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6A6C85-0516-2A45-BA4F-DE78DBBE00C4}" type="slidenum">
              <a:rPr lang="en-US"/>
              <a:pPr/>
              <a:t>26</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AE353A-2449-604C-9021-75A1EE58EB7A}" type="slidenum">
              <a:rPr lang="en-US"/>
              <a:pPr/>
              <a:t>28</a:t>
            </a:fld>
            <a:endParaRPr 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CA8785-5D70-8648-A16E-4C96FE563495}" type="slidenum">
              <a:rPr lang="en-US"/>
              <a:pPr/>
              <a:t>30</a:t>
            </a:fld>
            <a:endParaRPr 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C76BC5-325F-AC4A-9C69-F7189C904E6B}" type="slidenum">
              <a:rPr lang="en-US"/>
              <a:pPr/>
              <a:t>31</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6277D8-3CE5-4545-8368-23ABBF9D6B0E}" type="slidenum">
              <a:rPr lang="en-US"/>
              <a:pPr/>
              <a:t>32</a:t>
            </a:fld>
            <a:endParaRPr 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D8E176-7AB1-C74E-826A-8B12A927DB19}" type="slidenum">
              <a:rPr lang="en-US"/>
              <a:pPr/>
              <a:t>33</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F512C9-AD5D-5046-BB34-DE9D710AB023}" type="slidenum">
              <a:rPr lang="en-US"/>
              <a:pPr/>
              <a:t>3</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ACC2BA-E1E5-C848-9602-C8D70832688A}" type="slidenum">
              <a:rPr lang="en-US"/>
              <a:pPr/>
              <a:t>34</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ACC2BA-E1E5-C848-9602-C8D70832688A}" type="slidenum">
              <a:rPr lang="en-US"/>
              <a:pPr/>
              <a:t>37</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A25749-0A42-F548-9AB6-7FC33580188A}" type="slidenum">
              <a:rPr lang="en-US"/>
              <a:pPr/>
              <a:t>38</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FEA5DE-E8CC-6F46-9F49-134BBA979EC9}" type="slidenum">
              <a:rPr lang="en-US"/>
              <a:pPr/>
              <a:t>39</a:t>
            </a:fld>
            <a:endParaRPr lang="en-US"/>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D58D58-9EFE-BB4C-86FB-696C6C801F96}" type="slidenum">
              <a:rPr lang="en-US"/>
              <a:pPr/>
              <a:t>40</a:t>
            </a:fld>
            <a:endParaRPr lang="en-US"/>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1A3118-E203-0C40-BA14-3723BCCBC8C5}" type="slidenum">
              <a:rPr lang="en-US"/>
              <a:pPr/>
              <a:t>41</a:t>
            </a:fld>
            <a:endParaRPr lang="en-US"/>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E3BEB2-8F2B-1348-9A97-7B7A8E13B41C}" type="slidenum">
              <a:rPr lang="en-US"/>
              <a:pPr/>
              <a:t>49</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E3BEB2-8F2B-1348-9A97-7B7A8E13B41C}" type="slidenum">
              <a:rPr lang="en-US"/>
              <a:pPr/>
              <a:t>50</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E3BEB2-8F2B-1348-9A97-7B7A8E13B41C}" type="slidenum">
              <a:rPr lang="en-US"/>
              <a:pPr/>
              <a:t>51</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E3BEB2-8F2B-1348-9A97-7B7A8E13B41C}" type="slidenum">
              <a:rPr lang="en-US"/>
              <a:pPr/>
              <a:t>52</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1B61C9-713E-BB4B-AC64-B4CB090AF99D}" type="slidenum">
              <a:rPr lang="en-US"/>
              <a:pPr/>
              <a:t>4</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E3BEB2-8F2B-1348-9A97-7B7A8E13B41C}" type="slidenum">
              <a:rPr lang="en-US"/>
              <a:pPr/>
              <a:t>53</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DF747F-8321-5B4A-8306-3E19E14B3254}" type="slidenum">
              <a:rPr lang="en-US"/>
              <a:pPr/>
              <a:t>54</a:t>
            </a:fld>
            <a:endParaRPr lang="en-US"/>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BF87E3-332B-DD43-B5D3-3E1CED13C561}" type="slidenum">
              <a:rPr lang="en-US"/>
              <a:pPr/>
              <a:t>55</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3D7F66-7AB5-5A44-B444-B62D9BBA3EB1}" type="slidenum">
              <a:rPr lang="en-US"/>
              <a:pPr/>
              <a:t>56</a:t>
            </a:fld>
            <a:endParaRPr lang="en-US"/>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2B3388-AC54-DC4A-8C5E-9A1273229191}" type="slidenum">
              <a:rPr lang="en-US"/>
              <a:pPr/>
              <a:t>57</a:t>
            </a:fld>
            <a:endParaRPr lang="en-US"/>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9D7335-6D91-3B4E-AA8D-B6ECDE0A24DB}" type="slidenum">
              <a:rPr lang="en-US"/>
              <a:pPr/>
              <a:t>58</a:t>
            </a:fld>
            <a:endParaRPr lang="en-US"/>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43B1A8-422E-D443-BA0B-0827CE155968}" type="slidenum">
              <a:rPr lang="en-US"/>
              <a:pPr/>
              <a:t>59</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9E2ED4-80B0-554D-81F0-F3A01FFB7823}" type="slidenum">
              <a:rPr lang="en-US"/>
              <a:pPr/>
              <a:t>62</a:t>
            </a:fld>
            <a:endParaRPr 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A731E0-3E6D-4A40-9AD4-691A2A2FB338}" type="slidenum">
              <a:rPr lang="en-US"/>
              <a:pPr/>
              <a:t>5</a:t>
            </a:fld>
            <a:endParaRPr 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5D578B-908C-9D44-9B0F-DF9010460F66}" type="slidenum">
              <a:rPr lang="en-US"/>
              <a:pPr/>
              <a:t>6</a:t>
            </a:fld>
            <a:endParaRPr lang="en-US"/>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56DBB0-5CA3-4142-B3DE-D191EC8B834E}" type="slidenum">
              <a:rPr lang="en-US"/>
              <a:pPr/>
              <a:t>7</a:t>
            </a:fld>
            <a:endParaRPr lang="en-US"/>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D81F2B-054B-EB48-9B05-5B8A21E91750}" type="slidenum">
              <a:rPr lang="en-US"/>
              <a:pPr/>
              <a:t>8</a:t>
            </a:fld>
            <a:endParaRPr lang="en-US"/>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8C4773-8610-214A-9C55-7938CF7915A3}" type="slidenum">
              <a:rPr lang="en-US"/>
              <a:pPr/>
              <a:t>9</a:t>
            </a:fld>
            <a:endParaRPr lang="en-US"/>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047C1-1000-1045-B73F-9FB9775DF1D4}"/>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50DD0896-90F3-6A41-B0D0-131BF11ECA0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454C4CFF-6A5F-D148-AA71-8B99157E1124}"/>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00B61572-D8D8-1F48-B727-D24495E645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AAB0FA-8A87-B843-B831-FFBA6933EDBE}"/>
              </a:ext>
            </a:extLst>
          </p:cNvPr>
          <p:cNvSpPr>
            <a:spLocks noGrp="1"/>
          </p:cNvSpPr>
          <p:nvPr>
            <p:ph type="sldNum" sz="quarter" idx="12"/>
          </p:nvPr>
        </p:nvSpPr>
        <p:spPr/>
        <p:txBody>
          <a:bodyPr/>
          <a:lstStyle/>
          <a:p>
            <a:fld id="{45A44EF2-8FD2-E444-8F33-9F72F874535A}" type="slidenum">
              <a:rPr lang="en-US" smtClean="0"/>
              <a:pPr/>
              <a:t>‹#›</a:t>
            </a:fld>
            <a:endParaRPr lang="en-US"/>
          </a:p>
        </p:txBody>
      </p:sp>
    </p:spTree>
    <p:extLst>
      <p:ext uri="{BB962C8B-B14F-4D97-AF65-F5344CB8AC3E}">
        <p14:creationId xmlns:p14="http://schemas.microsoft.com/office/powerpoint/2010/main" val="3064868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F91DD-10B7-0E42-A2C2-692E67B038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D1621D-3646-BC48-A4A1-02D65188C6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0CC7EC-3557-8046-BB2C-2F57F74DB96F}"/>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F739A6F5-D956-234E-A07C-30BB067A77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CA9AA0-6557-5B4D-B628-977947502F21}"/>
              </a:ext>
            </a:extLst>
          </p:cNvPr>
          <p:cNvSpPr>
            <a:spLocks noGrp="1"/>
          </p:cNvSpPr>
          <p:nvPr>
            <p:ph type="sldNum" sz="quarter" idx="12"/>
          </p:nvPr>
        </p:nvSpPr>
        <p:spPr/>
        <p:txBody>
          <a:bodyPr/>
          <a:lstStyle/>
          <a:p>
            <a:fld id="{3B7C8505-0841-BD47-83A9-4EC01E73E581}" type="slidenum">
              <a:rPr lang="en-US" smtClean="0"/>
              <a:pPr/>
              <a:t>‹#›</a:t>
            </a:fld>
            <a:endParaRPr lang="en-US"/>
          </a:p>
        </p:txBody>
      </p:sp>
    </p:spTree>
    <p:extLst>
      <p:ext uri="{BB962C8B-B14F-4D97-AF65-F5344CB8AC3E}">
        <p14:creationId xmlns:p14="http://schemas.microsoft.com/office/powerpoint/2010/main" val="1063406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763A79-C7D7-A04B-980F-1F511453D611}"/>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8C1AD93-51B6-2D46-A370-08CBD0353E1C}"/>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45C946-D84F-E742-A025-D5E0F7C52ACE}"/>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ADE448B-4AC3-F144-A16C-F492600BBA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918437-00B8-BF4C-8232-22E9C603F998}"/>
              </a:ext>
            </a:extLst>
          </p:cNvPr>
          <p:cNvSpPr>
            <a:spLocks noGrp="1"/>
          </p:cNvSpPr>
          <p:nvPr>
            <p:ph type="sldNum" sz="quarter" idx="12"/>
          </p:nvPr>
        </p:nvSpPr>
        <p:spPr/>
        <p:txBody>
          <a:bodyPr/>
          <a:lstStyle/>
          <a:p>
            <a:fld id="{F7AA8BE6-DB6B-C641-9716-1F1506FD7FE2}" type="slidenum">
              <a:rPr lang="en-US" smtClean="0"/>
              <a:pPr/>
              <a:t>‹#›</a:t>
            </a:fld>
            <a:endParaRPr lang="en-US"/>
          </a:p>
        </p:txBody>
      </p:sp>
    </p:spTree>
    <p:extLst>
      <p:ext uri="{BB962C8B-B14F-4D97-AF65-F5344CB8AC3E}">
        <p14:creationId xmlns:p14="http://schemas.microsoft.com/office/powerpoint/2010/main" val="3431607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772400" cy="1143000"/>
          </a:xfrm>
        </p:spPr>
        <p:txBody>
          <a:bodyPr/>
          <a:lstStyle/>
          <a:p>
            <a:r>
              <a:rPr lang="en-US"/>
              <a:t>Click to edit Master title style</a:t>
            </a:r>
          </a:p>
        </p:txBody>
      </p:sp>
      <p:sp>
        <p:nvSpPr>
          <p:cNvPr id="3" name="Table Placeholder 2"/>
          <p:cNvSpPr>
            <a:spLocks noGrp="1"/>
          </p:cNvSpPr>
          <p:nvPr>
            <p:ph type="tbl" idx="1"/>
          </p:nvPr>
        </p:nvSpPr>
        <p:spPr>
          <a:xfrm>
            <a:off x="1062038" y="1766888"/>
            <a:ext cx="7769225" cy="4113212"/>
          </a:xfrm>
        </p:spPr>
        <p:txBody>
          <a:bodyPr/>
          <a:lstStyle/>
          <a:p>
            <a:endParaRPr lang="en-US"/>
          </a:p>
        </p:txBody>
      </p:sp>
      <p:sp>
        <p:nvSpPr>
          <p:cNvPr id="4" name="Date Placeholder 3"/>
          <p:cNvSpPr>
            <a:spLocks noGrp="1"/>
          </p:cNvSpPr>
          <p:nvPr>
            <p:ph type="dt" sz="half" idx="10"/>
          </p:nvPr>
        </p:nvSpPr>
        <p:spPr>
          <a:xfrm>
            <a:off x="838200" y="64008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429000" y="64008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8229600" y="6400800"/>
            <a:ext cx="914400" cy="457200"/>
          </a:xfrm>
        </p:spPr>
        <p:txBody>
          <a:bodyPr/>
          <a:lstStyle>
            <a:lvl1pPr>
              <a:defRPr smtClean="0"/>
            </a:lvl1pPr>
          </a:lstStyle>
          <a:p>
            <a:fld id="{3B0943E6-4A2D-CA4F-977A-CC4D4D8CA3F5}" type="slidenum">
              <a:rPr lang="en-US"/>
              <a:pPr/>
              <a:t>‹#›</a:t>
            </a:fld>
            <a:endParaRPr lang="en-US"/>
          </a:p>
        </p:txBody>
      </p:sp>
    </p:spTree>
    <p:extLst>
      <p:ext uri="{BB962C8B-B14F-4D97-AF65-F5344CB8AC3E}">
        <p14:creationId xmlns:p14="http://schemas.microsoft.com/office/powerpoint/2010/main" val="3156088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6DC50-FED7-3A4C-AAB2-B645919823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9B5BD1-7EF4-D447-B5B0-F98DD6810E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EF5F00-653E-C94C-899B-00E7D379C13E}"/>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4668ED5C-AC75-1B44-9AB8-5B3A3867E4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CC870E-7414-AF4F-93C0-10201D851147}"/>
              </a:ext>
            </a:extLst>
          </p:cNvPr>
          <p:cNvSpPr>
            <a:spLocks noGrp="1"/>
          </p:cNvSpPr>
          <p:nvPr>
            <p:ph type="sldNum" sz="quarter" idx="12"/>
          </p:nvPr>
        </p:nvSpPr>
        <p:spPr/>
        <p:txBody>
          <a:bodyPr/>
          <a:lstStyle/>
          <a:p>
            <a:fld id="{BEE550BC-6FA9-2343-B10C-7A4B092F942B}" type="slidenum">
              <a:rPr lang="en-US" smtClean="0"/>
              <a:pPr/>
              <a:t>‹#›</a:t>
            </a:fld>
            <a:endParaRPr lang="en-US"/>
          </a:p>
        </p:txBody>
      </p:sp>
    </p:spTree>
    <p:extLst>
      <p:ext uri="{BB962C8B-B14F-4D97-AF65-F5344CB8AC3E}">
        <p14:creationId xmlns:p14="http://schemas.microsoft.com/office/powerpoint/2010/main" val="4035807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B407D-BB59-1646-9155-19825AE360D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3AE5BEE1-5F1F-A547-B497-E285B13D2925}"/>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6B04AA-16B6-1948-B725-1E06ECD1E5F6}"/>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37D4FE76-967C-EF49-B4BA-E2A17247FE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4C1C1A-D4ED-734B-9EA5-EDF8969DFB59}"/>
              </a:ext>
            </a:extLst>
          </p:cNvPr>
          <p:cNvSpPr>
            <a:spLocks noGrp="1"/>
          </p:cNvSpPr>
          <p:nvPr>
            <p:ph type="sldNum" sz="quarter" idx="12"/>
          </p:nvPr>
        </p:nvSpPr>
        <p:spPr/>
        <p:txBody>
          <a:bodyPr/>
          <a:lstStyle/>
          <a:p>
            <a:fld id="{A53863D9-2F39-6946-8E75-D244C49F061A}" type="slidenum">
              <a:rPr lang="en-US" smtClean="0"/>
              <a:pPr/>
              <a:t>‹#›</a:t>
            </a:fld>
            <a:endParaRPr lang="en-US"/>
          </a:p>
        </p:txBody>
      </p:sp>
    </p:spTree>
    <p:extLst>
      <p:ext uri="{BB962C8B-B14F-4D97-AF65-F5344CB8AC3E}">
        <p14:creationId xmlns:p14="http://schemas.microsoft.com/office/powerpoint/2010/main" val="1082220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90408-FDB3-9240-8F94-48FD340A40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EC7268-5015-334B-B05C-B3BFCE87FE5D}"/>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4CA721-EEEA-2142-96F7-F69C1127D6BA}"/>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9930C9-655D-5644-B857-9ED182E70556}"/>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A9F49B36-2803-1843-A21D-A12768D05D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7CE27A-F44F-C741-A48B-3565AFFBB1AB}"/>
              </a:ext>
            </a:extLst>
          </p:cNvPr>
          <p:cNvSpPr>
            <a:spLocks noGrp="1"/>
          </p:cNvSpPr>
          <p:nvPr>
            <p:ph type="sldNum" sz="quarter" idx="12"/>
          </p:nvPr>
        </p:nvSpPr>
        <p:spPr/>
        <p:txBody>
          <a:bodyPr/>
          <a:lstStyle/>
          <a:p>
            <a:fld id="{A92FD6E6-ECA6-FF4A-AC38-CF3AD6A10347}" type="slidenum">
              <a:rPr lang="en-US" smtClean="0"/>
              <a:pPr/>
              <a:t>‹#›</a:t>
            </a:fld>
            <a:endParaRPr lang="en-US"/>
          </a:p>
        </p:txBody>
      </p:sp>
    </p:spTree>
    <p:extLst>
      <p:ext uri="{BB962C8B-B14F-4D97-AF65-F5344CB8AC3E}">
        <p14:creationId xmlns:p14="http://schemas.microsoft.com/office/powerpoint/2010/main" val="486850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5D280-A725-784D-A854-00E2A586A44D}"/>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F970812-9D60-2240-954A-258E64C054F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B300273-9F33-EF41-964E-120F84AA7E5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E049733-EF8B-3E4E-B9D2-F15613BF23A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BE5359EE-FE30-0749-AC40-177ED0E69973}"/>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AC1288-ACE4-8C47-9AB0-0EEA78A00DC7}"/>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80814B61-5845-3F45-85DB-D936DC0B343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B659CF-B893-8440-931D-CFF2AEC18614}"/>
              </a:ext>
            </a:extLst>
          </p:cNvPr>
          <p:cNvSpPr>
            <a:spLocks noGrp="1"/>
          </p:cNvSpPr>
          <p:nvPr>
            <p:ph type="sldNum" sz="quarter" idx="12"/>
          </p:nvPr>
        </p:nvSpPr>
        <p:spPr/>
        <p:txBody>
          <a:bodyPr/>
          <a:lstStyle/>
          <a:p>
            <a:fld id="{A78976C3-3C0C-B845-B974-5AD180248BFD}" type="slidenum">
              <a:rPr lang="en-US" smtClean="0"/>
              <a:pPr/>
              <a:t>‹#›</a:t>
            </a:fld>
            <a:endParaRPr lang="en-US"/>
          </a:p>
        </p:txBody>
      </p:sp>
    </p:spTree>
    <p:extLst>
      <p:ext uri="{BB962C8B-B14F-4D97-AF65-F5344CB8AC3E}">
        <p14:creationId xmlns:p14="http://schemas.microsoft.com/office/powerpoint/2010/main" val="333738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99795-19A1-B24F-BA9E-C53527DE146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6146D5-F810-6848-AB09-5B346B809FDA}"/>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17F712D2-8E2A-B043-90ED-C9361845460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D45D0A-CDDD-AF45-827A-844ECDCC04C1}"/>
              </a:ext>
            </a:extLst>
          </p:cNvPr>
          <p:cNvSpPr>
            <a:spLocks noGrp="1"/>
          </p:cNvSpPr>
          <p:nvPr>
            <p:ph type="sldNum" sz="quarter" idx="12"/>
          </p:nvPr>
        </p:nvSpPr>
        <p:spPr/>
        <p:txBody>
          <a:bodyPr/>
          <a:lstStyle/>
          <a:p>
            <a:fld id="{113E230E-2568-4144-B31F-A785F2AB8F3C}" type="slidenum">
              <a:rPr lang="en-US" smtClean="0"/>
              <a:pPr/>
              <a:t>‹#›</a:t>
            </a:fld>
            <a:endParaRPr lang="en-US"/>
          </a:p>
        </p:txBody>
      </p:sp>
    </p:spTree>
    <p:extLst>
      <p:ext uri="{BB962C8B-B14F-4D97-AF65-F5344CB8AC3E}">
        <p14:creationId xmlns:p14="http://schemas.microsoft.com/office/powerpoint/2010/main" val="2884698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3FFF79-FAB0-CA48-837A-4B6916D57BBE}"/>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D471B694-396C-3D47-A941-F020498CD11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9E8595-16BE-814D-947B-B8E44F9C648B}"/>
              </a:ext>
            </a:extLst>
          </p:cNvPr>
          <p:cNvSpPr>
            <a:spLocks noGrp="1"/>
          </p:cNvSpPr>
          <p:nvPr>
            <p:ph type="sldNum" sz="quarter" idx="12"/>
          </p:nvPr>
        </p:nvSpPr>
        <p:spPr/>
        <p:txBody>
          <a:bodyPr/>
          <a:lstStyle/>
          <a:p>
            <a:fld id="{8E0DC6A5-2A8F-774C-8F1B-D5C5AECFF75B}" type="slidenum">
              <a:rPr lang="en-US" smtClean="0"/>
              <a:pPr/>
              <a:t>‹#›</a:t>
            </a:fld>
            <a:endParaRPr lang="en-US"/>
          </a:p>
        </p:txBody>
      </p:sp>
    </p:spTree>
    <p:extLst>
      <p:ext uri="{BB962C8B-B14F-4D97-AF65-F5344CB8AC3E}">
        <p14:creationId xmlns:p14="http://schemas.microsoft.com/office/powerpoint/2010/main" val="4282836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4DB8E-68AF-184D-8151-AC0CB94995C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0AD191A8-9539-9644-AB10-E29E0573609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7F641A-2E3E-ED4B-9934-DA417A843AE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F331886C-D0D8-F24F-A43D-F2932E38611C}"/>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749F5AE9-B643-F64B-8DEC-3BA462F1C3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9F01A6-D8F5-0048-AEC4-79026253D38E}"/>
              </a:ext>
            </a:extLst>
          </p:cNvPr>
          <p:cNvSpPr>
            <a:spLocks noGrp="1"/>
          </p:cNvSpPr>
          <p:nvPr>
            <p:ph type="sldNum" sz="quarter" idx="12"/>
          </p:nvPr>
        </p:nvSpPr>
        <p:spPr/>
        <p:txBody>
          <a:bodyPr/>
          <a:lstStyle/>
          <a:p>
            <a:fld id="{684742C2-76A5-004F-8516-EF0B0BF25C6D}" type="slidenum">
              <a:rPr lang="en-US" smtClean="0"/>
              <a:pPr/>
              <a:t>‹#›</a:t>
            </a:fld>
            <a:endParaRPr lang="en-US"/>
          </a:p>
        </p:txBody>
      </p:sp>
    </p:spTree>
    <p:extLst>
      <p:ext uri="{BB962C8B-B14F-4D97-AF65-F5344CB8AC3E}">
        <p14:creationId xmlns:p14="http://schemas.microsoft.com/office/powerpoint/2010/main" val="138842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3AF43-BE13-CB4B-8A33-AC86D7C3349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03336088-F1A0-A142-A393-CDAD9A9810C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473AAAC1-8507-5444-9665-85BD4AD42E3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765338D-5DD0-8C4B-BFD9-E400C9CFC581}"/>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A5AC5758-AA27-C740-B368-51BA666E83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79216A-0F25-A840-B868-8BBC0C9EB6F2}"/>
              </a:ext>
            </a:extLst>
          </p:cNvPr>
          <p:cNvSpPr>
            <a:spLocks noGrp="1"/>
          </p:cNvSpPr>
          <p:nvPr>
            <p:ph type="sldNum" sz="quarter" idx="12"/>
          </p:nvPr>
        </p:nvSpPr>
        <p:spPr/>
        <p:txBody>
          <a:bodyPr/>
          <a:lstStyle/>
          <a:p>
            <a:fld id="{43C3E9BF-A7C3-3B49-9AB3-354C78CE49D4}" type="slidenum">
              <a:rPr lang="en-US" smtClean="0"/>
              <a:pPr/>
              <a:t>‹#›</a:t>
            </a:fld>
            <a:endParaRPr lang="en-US"/>
          </a:p>
        </p:txBody>
      </p:sp>
    </p:spTree>
    <p:extLst>
      <p:ext uri="{BB962C8B-B14F-4D97-AF65-F5344CB8AC3E}">
        <p14:creationId xmlns:p14="http://schemas.microsoft.com/office/powerpoint/2010/main" val="11350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900A07-EA48-DE4D-BE97-DE2D0E05E0FA}"/>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57E8D2-D0A7-D347-97D7-865F7101BC1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387DDF-3DF1-B441-8EB6-493182D82556}"/>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C31F6A9F-3519-BE4F-852C-96A8A84E058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3428B8-CB76-FB48-9389-657015349FD9}"/>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6AAC40C-3345-E446-87AC-F3BDABE4B9E1}" type="slidenum">
              <a:rPr lang="en-US" smtClean="0"/>
              <a:pPr/>
              <a:t>‹#›</a:t>
            </a:fld>
            <a:endParaRPr lang="en-US"/>
          </a:p>
        </p:txBody>
      </p:sp>
    </p:spTree>
    <p:extLst>
      <p:ext uri="{BB962C8B-B14F-4D97-AF65-F5344CB8AC3E}">
        <p14:creationId xmlns:p14="http://schemas.microsoft.com/office/powerpoint/2010/main" val="793624851"/>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NUL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richardtwatson.com/dm6e/Reader/xml.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iso.org/iso/home/standards/currency_codes.ht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www.xqueryfunctions.com/xq/"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err="1"/>
              <a:t>XML:Managing</a:t>
            </a:r>
            <a:r>
              <a:rPr lang="en-US" dirty="0"/>
              <a:t> data exchange</a:t>
            </a:r>
          </a:p>
        </p:txBody>
      </p:sp>
      <p:sp>
        <p:nvSpPr>
          <p:cNvPr id="2051" name="Rectangle 3"/>
          <p:cNvSpPr>
            <a:spLocks noGrp="1" noChangeArrowheads="1"/>
          </p:cNvSpPr>
          <p:nvPr>
            <p:ph type="subTitle" idx="1"/>
          </p:nvPr>
        </p:nvSpPr>
        <p:spPr/>
        <p:txBody>
          <a:bodyPr>
            <a:normAutofit lnSpcReduction="10000"/>
          </a:bodyPr>
          <a:lstStyle/>
          <a:p>
            <a:r>
              <a:rPr lang="en-US" i="1" dirty="0"/>
              <a:t>Words can have no single fixed meaning. Like wayward electrons, they can spin away from their initial orbit and enter a wider magnetic field. No one owns them or has a proprietary right to dictate how they will be used.</a:t>
            </a:r>
          </a:p>
          <a:p>
            <a:endParaRPr lang="en-US" dirty="0"/>
          </a:p>
          <a:p>
            <a:r>
              <a:rPr lang="en-US" dirty="0"/>
              <a:t>David Lehman, End of the Word, 1991.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XML</a:t>
            </a:r>
          </a:p>
        </p:txBody>
      </p:sp>
      <p:sp>
        <p:nvSpPr>
          <p:cNvPr id="18435" name="Rectangle 3"/>
          <p:cNvSpPr>
            <a:spLocks noGrp="1" noChangeArrowheads="1"/>
          </p:cNvSpPr>
          <p:nvPr>
            <p:ph idx="1"/>
          </p:nvPr>
        </p:nvSpPr>
        <p:spPr/>
        <p:txBody>
          <a:bodyPr/>
          <a:lstStyle/>
          <a:p>
            <a:r>
              <a:rPr lang="en-US" dirty="0"/>
              <a:t>Extensible markup language</a:t>
            </a:r>
          </a:p>
          <a:p>
            <a:r>
              <a:rPr lang="en-US" dirty="0"/>
              <a:t>SGML for data exchange</a:t>
            </a:r>
          </a:p>
          <a:p>
            <a:r>
              <a:rPr lang="en-US" dirty="0"/>
              <a:t>A meta-language</a:t>
            </a:r>
          </a:p>
          <a:p>
            <a:pPr lvl="1"/>
            <a:r>
              <a:rPr lang="en-US" dirty="0"/>
              <a:t>A language to generate languages</a:t>
            </a:r>
          </a:p>
        </p:txBody>
      </p:sp>
      <p:sp>
        <p:nvSpPr>
          <p:cNvPr id="5" name="Slide Number Placeholder 5"/>
          <p:cNvSpPr>
            <a:spLocks noGrp="1"/>
          </p:cNvSpPr>
          <p:nvPr>
            <p:ph type="sldNum" sz="quarter" idx="12"/>
          </p:nvPr>
        </p:nvSpPr>
        <p:spPr/>
        <p:txBody>
          <a:bodyPr/>
          <a:lstStyle/>
          <a:p>
            <a:fld id="{522F9D1D-3C39-C94D-BCF5-5160F24913F1}" type="slidenum">
              <a:rPr lang="en-US"/>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5"/>
          <p:cNvSpPr>
            <a:spLocks noGrp="1" noChangeArrowheads="1"/>
          </p:cNvSpPr>
          <p:nvPr>
            <p:ph type="title"/>
          </p:nvPr>
        </p:nvSpPr>
        <p:spPr/>
        <p:txBody>
          <a:bodyPr/>
          <a:lstStyle/>
          <a:p>
            <a:r>
              <a:rPr lang="en-US"/>
              <a:t>XML vs. HTML</a:t>
            </a:r>
          </a:p>
        </p:txBody>
      </p:sp>
      <p:sp>
        <p:nvSpPr>
          <p:cNvPr id="19462" name="Rectangle 6"/>
          <p:cNvSpPr>
            <a:spLocks noGrp="1" noChangeArrowheads="1"/>
          </p:cNvSpPr>
          <p:nvPr>
            <p:ph sz="half" idx="1"/>
          </p:nvPr>
        </p:nvSpPr>
        <p:spPr>
          <a:xfrm>
            <a:off x="656132" y="1718718"/>
            <a:ext cx="3806825" cy="4113212"/>
          </a:xfrm>
        </p:spPr>
        <p:txBody>
          <a:bodyPr/>
          <a:lstStyle/>
          <a:p>
            <a:r>
              <a:rPr lang="en-US" dirty="0"/>
              <a:t>Structured text</a:t>
            </a:r>
          </a:p>
          <a:p>
            <a:r>
              <a:rPr lang="en-US" dirty="0"/>
              <a:t>User-definable structure</a:t>
            </a:r>
          </a:p>
          <a:p>
            <a:r>
              <a:rPr lang="en-US" dirty="0"/>
              <a:t>Context-sensitive retrieval</a:t>
            </a:r>
          </a:p>
          <a:p>
            <a:r>
              <a:rPr lang="en-US" dirty="0"/>
              <a:t>More hypertext linkage options</a:t>
            </a:r>
          </a:p>
        </p:txBody>
      </p:sp>
      <p:sp>
        <p:nvSpPr>
          <p:cNvPr id="19463" name="Rectangle 7"/>
          <p:cNvSpPr>
            <a:spLocks noGrp="1" noChangeArrowheads="1"/>
          </p:cNvSpPr>
          <p:nvPr>
            <p:ph sz="half" idx="2"/>
          </p:nvPr>
        </p:nvSpPr>
        <p:spPr>
          <a:xfrm>
            <a:off x="5024438" y="1766888"/>
            <a:ext cx="3806825" cy="4113212"/>
          </a:xfrm>
        </p:spPr>
        <p:txBody>
          <a:bodyPr/>
          <a:lstStyle/>
          <a:p>
            <a:r>
              <a:rPr lang="en-US" dirty="0"/>
              <a:t>Formatted text</a:t>
            </a:r>
          </a:p>
          <a:p>
            <a:r>
              <a:rPr lang="en-US" dirty="0"/>
              <a:t>Pre-defined format</a:t>
            </a:r>
          </a:p>
          <a:p>
            <a:r>
              <a:rPr lang="en-US" dirty="0"/>
              <a:t>Limited retrieval</a:t>
            </a:r>
          </a:p>
          <a:p>
            <a:r>
              <a:rPr lang="en-US" dirty="0"/>
              <a:t>Limited hypertext linkage options</a:t>
            </a:r>
          </a:p>
        </p:txBody>
      </p:sp>
      <p:sp>
        <p:nvSpPr>
          <p:cNvPr id="6" name="Slide Number Placeholder 6"/>
          <p:cNvSpPr>
            <a:spLocks noGrp="1"/>
          </p:cNvSpPr>
          <p:nvPr>
            <p:ph type="sldNum" sz="quarter" idx="12"/>
          </p:nvPr>
        </p:nvSpPr>
        <p:spPr/>
        <p:txBody>
          <a:bodyPr/>
          <a:lstStyle/>
          <a:p>
            <a:fld id="{F2CF6FE4-152C-0F4E-87F8-D54DBEAA6F5F}" type="slidenum">
              <a:rPr lang="en-US"/>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XML rules</a:t>
            </a:r>
          </a:p>
        </p:txBody>
      </p:sp>
      <p:sp>
        <p:nvSpPr>
          <p:cNvPr id="20483" name="Rectangle 3"/>
          <p:cNvSpPr>
            <a:spLocks noGrp="1" noChangeArrowheads="1"/>
          </p:cNvSpPr>
          <p:nvPr>
            <p:ph idx="1"/>
          </p:nvPr>
        </p:nvSpPr>
        <p:spPr/>
        <p:txBody>
          <a:bodyPr/>
          <a:lstStyle/>
          <a:p>
            <a:r>
              <a:rPr lang="en-US"/>
              <a:t>Elements must have both an opening and closing tag</a:t>
            </a:r>
          </a:p>
          <a:p>
            <a:r>
              <a:rPr lang="en-US"/>
              <a:t>Elements must follow a strict hierarchy with only one root element</a:t>
            </a:r>
          </a:p>
          <a:p>
            <a:r>
              <a:rPr lang="en-US"/>
              <a:t>Elements may not overlap other elements</a:t>
            </a:r>
          </a:p>
          <a:p>
            <a:r>
              <a:rPr lang="en-US"/>
              <a:t>Element names must obey XML naming conventions</a:t>
            </a:r>
          </a:p>
          <a:p>
            <a:r>
              <a:rPr lang="en-US"/>
              <a:t>XML is case sensitive</a:t>
            </a:r>
          </a:p>
        </p:txBody>
      </p:sp>
      <p:sp>
        <p:nvSpPr>
          <p:cNvPr id="5" name="Slide Number Placeholder 5"/>
          <p:cNvSpPr>
            <a:spLocks noGrp="1"/>
          </p:cNvSpPr>
          <p:nvPr>
            <p:ph type="sldNum" sz="quarter" idx="12"/>
          </p:nvPr>
        </p:nvSpPr>
        <p:spPr/>
        <p:txBody>
          <a:bodyPr/>
          <a:lstStyle/>
          <a:p>
            <a:fld id="{A807B403-ACC1-DA47-9336-1705016DC2EE}" type="slidenum">
              <a:rPr lang="en-US"/>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HTML vs. XML</a:t>
            </a:r>
          </a:p>
        </p:txBody>
      </p:sp>
      <p:graphicFrame>
        <p:nvGraphicFramePr>
          <p:cNvPr id="21531" name="Group 27"/>
          <p:cNvGraphicFramePr>
            <a:graphicFrameLocks noGrp="1"/>
          </p:cNvGraphicFramePr>
          <p:nvPr>
            <p:ph type="tbl" idx="1"/>
            <p:extLst>
              <p:ext uri="{D42A27DB-BD31-4B8C-83A1-F6EECF244321}">
                <p14:modId xmlns:p14="http://schemas.microsoft.com/office/powerpoint/2010/main" val="4150591368"/>
              </p:ext>
            </p:extLst>
          </p:nvPr>
        </p:nvGraphicFramePr>
        <p:xfrm>
          <a:off x="914400" y="2286000"/>
          <a:ext cx="8077200" cy="2789238"/>
        </p:xfrm>
        <a:graphic>
          <a:graphicData uri="http://schemas.openxmlformats.org/drawingml/2006/table">
            <a:tbl>
              <a:tblPr firstRow="1">
                <a:tableStyleId>{775DCB02-9BB8-47FD-8907-85C794F793BA}</a:tableStyleId>
              </a:tblPr>
              <a:tblGrid>
                <a:gridCol w="37338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tblGrid>
              <a:tr h="67151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u="none" strike="noStrike" cap="none" normalizeH="0" baseline="0" dirty="0">
                          <a:ln>
                            <a:noFill/>
                          </a:ln>
                          <a:solidFill>
                            <a:schemeClr val="tx1"/>
                          </a:solidFill>
                          <a:effectLst/>
                        </a:rPr>
                        <a:t>HTML</a:t>
                      </a:r>
                      <a:endParaRPr kumimoji="0" lang="en-US" sz="24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u="none" strike="noStrike" cap="none" normalizeH="0" baseline="0" dirty="0">
                          <a:ln>
                            <a:noFill/>
                          </a:ln>
                          <a:solidFill>
                            <a:schemeClr val="tx1"/>
                          </a:solidFill>
                          <a:effectLst/>
                        </a:rPr>
                        <a:t>XML</a:t>
                      </a:r>
                      <a:endParaRPr kumimoji="0" lang="en-US" sz="2400" b="0" i="0" u="none" strike="noStrike" cap="none" normalizeH="0" baseline="0" dirty="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0"/>
                  </a:ext>
                </a:extLst>
              </a:tr>
              <a:tr h="2117725">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u="none" strike="noStrike" cap="none" normalizeH="0" baseline="0" dirty="0">
                          <a:ln>
                            <a:noFill/>
                          </a:ln>
                          <a:solidFill>
                            <a:srgbClr val="1822CD"/>
                          </a:solidFill>
                          <a:effectLst/>
                        </a:rPr>
                        <a:t>&lt;</a:t>
                      </a:r>
                      <a:r>
                        <a:rPr kumimoji="0" lang="en-US" sz="1800" b="0" u="none" strike="noStrike" cap="none" normalizeH="0" baseline="0" dirty="0" err="1">
                          <a:ln>
                            <a:noFill/>
                          </a:ln>
                          <a:solidFill>
                            <a:srgbClr val="1822CD"/>
                          </a:solidFill>
                          <a:effectLst/>
                        </a:rPr>
                        <a:t>p</a:t>
                      </a:r>
                      <a:r>
                        <a:rPr kumimoji="0" lang="en-US" sz="1800" b="0" u="none" strike="noStrike" cap="none" normalizeH="0" baseline="0" dirty="0">
                          <a:ln>
                            <a:noFill/>
                          </a:ln>
                          <a:solidFill>
                            <a:srgbClr val="1822CD"/>
                          </a:solidFill>
                          <a:effectLst/>
                        </a:rPr>
                        <a:t>&gt;&lt;</a:t>
                      </a:r>
                      <a:r>
                        <a:rPr kumimoji="0" lang="en-US" sz="1800" b="0" u="none" strike="noStrike" cap="none" normalizeH="0" baseline="0" dirty="0" err="1">
                          <a:ln>
                            <a:noFill/>
                          </a:ln>
                          <a:solidFill>
                            <a:srgbClr val="1822CD"/>
                          </a:solidFill>
                          <a:effectLst/>
                        </a:rPr>
                        <a:t>b</a:t>
                      </a:r>
                      <a:r>
                        <a:rPr kumimoji="0" lang="en-US" sz="1800" b="0" u="none" strike="noStrike" cap="none" normalizeH="0" baseline="0" dirty="0">
                          <a:ln>
                            <a:noFill/>
                          </a:ln>
                          <a:solidFill>
                            <a:srgbClr val="1822CD"/>
                          </a:solidFill>
                          <a:effectLst/>
                        </a:rPr>
                        <a:t>&gt;</a:t>
                      </a:r>
                      <a:r>
                        <a:rPr kumimoji="0" lang="en-US" sz="1800" b="0" u="none" strike="noStrike" cap="none" normalizeH="0" baseline="0" dirty="0">
                          <a:ln>
                            <a:noFill/>
                          </a:ln>
                          <a:solidFill>
                            <a:schemeClr val="tx1"/>
                          </a:solidFill>
                          <a:effectLst/>
                        </a:rPr>
                        <a:t>MIST7600</a:t>
                      </a:r>
                      <a:r>
                        <a:rPr kumimoji="0" lang="en-US" sz="1800" b="0" u="none" strike="noStrike" cap="none" normalizeH="0" baseline="0" dirty="0">
                          <a:ln>
                            <a:noFill/>
                          </a:ln>
                          <a:solidFill>
                            <a:srgbClr val="1822CD"/>
                          </a:solidFill>
                          <a:effectLst/>
                        </a:rPr>
                        <a:t>&lt;/</a:t>
                      </a:r>
                      <a:r>
                        <a:rPr kumimoji="0" lang="en-US" sz="1800" b="0" u="none" strike="noStrike" cap="none" normalizeH="0" baseline="0" dirty="0" err="1">
                          <a:ln>
                            <a:noFill/>
                          </a:ln>
                          <a:solidFill>
                            <a:srgbClr val="1822CD"/>
                          </a:solidFill>
                          <a:effectLst/>
                        </a:rPr>
                        <a:t>b</a:t>
                      </a:r>
                      <a:r>
                        <a:rPr kumimoji="0" lang="en-US" sz="1800" b="0" u="none" strike="noStrike" cap="none" normalizeH="0" baseline="0" dirty="0">
                          <a:ln>
                            <a:noFill/>
                          </a:ln>
                          <a:solidFill>
                            <a:srgbClr val="1822CD"/>
                          </a:solidFill>
                          <a:effectLst/>
                        </a:rPr>
                        <a:t>&gt;</a:t>
                      </a:r>
                      <a:r>
                        <a:rPr kumimoji="0" lang="en-US" sz="1800" b="0" u="none" strike="noStrike" cap="none" normalizeH="0" baseline="0" dirty="0">
                          <a:ln>
                            <a:noFill/>
                          </a:ln>
                          <a:solidFill>
                            <a:schemeClr val="tx1"/>
                          </a:solidFill>
                          <a:effectLst/>
                        </a:rPr>
                        <a:t> Data Management</a:t>
                      </a:r>
                      <a:r>
                        <a:rPr kumimoji="0" lang="en-US" sz="1800" b="0" u="none" strike="noStrike" cap="none" normalizeH="0" baseline="0" dirty="0">
                          <a:ln>
                            <a:noFill/>
                          </a:ln>
                          <a:solidFill>
                            <a:srgbClr val="1822CD"/>
                          </a:solidFill>
                          <a:effectLst/>
                        </a:rPr>
                        <a:t>&lt;</a:t>
                      </a:r>
                      <a:r>
                        <a:rPr kumimoji="0" lang="en-US" sz="1800" b="0" u="none" strike="noStrike" cap="none" normalizeH="0" baseline="0" dirty="0" err="1">
                          <a:ln>
                            <a:noFill/>
                          </a:ln>
                          <a:solidFill>
                            <a:srgbClr val="1822CD"/>
                          </a:solidFill>
                          <a:effectLst/>
                        </a:rPr>
                        <a:t>br</a:t>
                      </a:r>
                      <a:r>
                        <a:rPr kumimoji="0" lang="en-US" sz="1800" b="0" u="none" strike="noStrike" cap="none" normalizeH="0" baseline="0" dirty="0">
                          <a:ln>
                            <a:noFill/>
                          </a:ln>
                          <a:solidFill>
                            <a:srgbClr val="1822CD"/>
                          </a:solidFill>
                          <a:effectLst/>
                        </a:rPr>
                        <a:t>&gt;</a:t>
                      </a:r>
                      <a:endParaRPr kumimoji="0" lang="en-US" sz="1800" b="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u="none" strike="noStrike" cap="none" normalizeH="0" baseline="0" dirty="0">
                          <a:ln>
                            <a:noFill/>
                          </a:ln>
                          <a:solidFill>
                            <a:schemeClr val="tx1"/>
                          </a:solidFill>
                          <a:effectLst/>
                        </a:rPr>
                        <a:t>3 credit hours</a:t>
                      </a:r>
                      <a:r>
                        <a:rPr kumimoji="0" lang="en-US" sz="1800" b="0" u="none" strike="noStrike" cap="none" normalizeH="0" baseline="0" dirty="0">
                          <a:ln>
                            <a:noFill/>
                          </a:ln>
                          <a:solidFill>
                            <a:srgbClr val="1822CD"/>
                          </a:solidFill>
                          <a:effectLst/>
                        </a:rPr>
                        <a:t>&lt;/</a:t>
                      </a:r>
                      <a:r>
                        <a:rPr kumimoji="0" lang="en-US" sz="1800" b="0" u="none" strike="noStrike" cap="none" normalizeH="0" baseline="0" dirty="0" err="1">
                          <a:ln>
                            <a:noFill/>
                          </a:ln>
                          <a:solidFill>
                            <a:srgbClr val="1822CD"/>
                          </a:solidFill>
                          <a:effectLst/>
                        </a:rPr>
                        <a:t>p</a:t>
                      </a:r>
                      <a:r>
                        <a:rPr kumimoji="0" lang="en-US" sz="1800" b="0" u="none" strike="noStrike" cap="none" normalizeH="0" baseline="0" dirty="0">
                          <a:ln>
                            <a:noFill/>
                          </a:ln>
                          <a:solidFill>
                            <a:srgbClr val="1822CD"/>
                          </a:solidFill>
                          <a:effectLst/>
                        </a:rPr>
                        <a:t>&gt;</a:t>
                      </a:r>
                      <a:endParaRPr kumimoji="0" lang="en-US" sz="1800" b="0" i="0" u="none" strike="noStrike" cap="none" normalizeH="0" baseline="0" dirty="0">
                        <a:ln>
                          <a:noFill/>
                        </a:ln>
                        <a:solidFill>
                          <a:schemeClr val="tx1"/>
                        </a:solidFill>
                        <a:effectLst/>
                        <a:latin typeface="Courier New" pitchFamily="-109" charset="0"/>
                      </a:endParaRPr>
                    </a:p>
                  </a:txBody>
                  <a:tcP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u="none" strike="noStrike" cap="none" normalizeH="0" baseline="0" dirty="0">
                          <a:ln>
                            <a:noFill/>
                          </a:ln>
                          <a:solidFill>
                            <a:srgbClr val="1822CD"/>
                          </a:solidFill>
                          <a:effectLst/>
                        </a:rPr>
                        <a:t>&lt;course&gt;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u="none" strike="noStrike" cap="none" normalizeH="0" baseline="0" dirty="0">
                          <a:ln>
                            <a:noFill/>
                          </a:ln>
                          <a:solidFill>
                            <a:srgbClr val="1822CD"/>
                          </a:solidFill>
                          <a:effectLst/>
                        </a:rPr>
                        <a:t>&lt;code&gt;</a:t>
                      </a:r>
                      <a:r>
                        <a:rPr kumimoji="0" lang="en-US" sz="1800" b="0" u="none" strike="noStrike" cap="none" normalizeH="0" baseline="0" dirty="0">
                          <a:ln>
                            <a:noFill/>
                          </a:ln>
                          <a:solidFill>
                            <a:schemeClr val="tx1"/>
                          </a:solidFill>
                          <a:effectLst/>
                        </a:rPr>
                        <a:t>MIST7600</a:t>
                      </a:r>
                      <a:r>
                        <a:rPr kumimoji="0" lang="en-US" sz="1800" b="0" u="none" strike="noStrike" cap="none" normalizeH="0" baseline="0" dirty="0">
                          <a:ln>
                            <a:noFill/>
                          </a:ln>
                          <a:solidFill>
                            <a:srgbClr val="1822CD"/>
                          </a:solidFill>
                          <a:effectLst/>
                        </a:rPr>
                        <a:t>&lt;/code&gt;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u="none" strike="noStrike" cap="none" normalizeH="0" baseline="0" dirty="0">
                          <a:ln>
                            <a:noFill/>
                          </a:ln>
                          <a:solidFill>
                            <a:srgbClr val="1822CD"/>
                          </a:solidFill>
                          <a:effectLst/>
                        </a:rPr>
                        <a:t>&lt;title&gt;</a:t>
                      </a:r>
                      <a:r>
                        <a:rPr kumimoji="0" lang="en-US" sz="1800" b="0" u="none" strike="noStrike" cap="none" normalizeH="0" baseline="0" dirty="0">
                          <a:ln>
                            <a:noFill/>
                          </a:ln>
                          <a:solidFill>
                            <a:schemeClr val="tx1"/>
                          </a:solidFill>
                          <a:effectLst/>
                        </a:rPr>
                        <a:t>Data Management</a:t>
                      </a:r>
                      <a:r>
                        <a:rPr kumimoji="0" lang="en-US" sz="1800" b="0" u="none" strike="noStrike" cap="none" normalizeH="0" baseline="0" dirty="0">
                          <a:ln>
                            <a:noFill/>
                          </a:ln>
                          <a:solidFill>
                            <a:srgbClr val="1822CD"/>
                          </a:solidFill>
                          <a:effectLst/>
                        </a:rPr>
                        <a:t>&lt;/title&gt;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u="none" strike="noStrike" cap="none" normalizeH="0" baseline="0" dirty="0">
                          <a:ln>
                            <a:noFill/>
                          </a:ln>
                          <a:solidFill>
                            <a:srgbClr val="1822CD"/>
                          </a:solidFill>
                          <a:effectLst/>
                        </a:rPr>
                        <a:t>&lt;credit&gt;</a:t>
                      </a:r>
                      <a:r>
                        <a:rPr kumimoji="0" lang="en-US" sz="1800" b="0" u="none" strike="noStrike" cap="none" normalizeH="0" baseline="0" dirty="0">
                          <a:ln>
                            <a:noFill/>
                          </a:ln>
                          <a:solidFill>
                            <a:schemeClr val="tx1"/>
                          </a:solidFill>
                          <a:effectLst/>
                        </a:rPr>
                        <a:t>3</a:t>
                      </a:r>
                      <a:r>
                        <a:rPr kumimoji="0" lang="en-US" sz="1800" b="0" u="none" strike="noStrike" cap="none" normalizeH="0" baseline="0" dirty="0">
                          <a:ln>
                            <a:noFill/>
                          </a:ln>
                          <a:solidFill>
                            <a:srgbClr val="1822CD"/>
                          </a:solidFill>
                          <a:effectLst/>
                        </a:rPr>
                        <a:t>&lt;/credit&gt;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u="none" strike="noStrike" cap="none" normalizeH="0" baseline="0" dirty="0">
                          <a:ln>
                            <a:noFill/>
                          </a:ln>
                          <a:solidFill>
                            <a:srgbClr val="1822CD"/>
                          </a:solidFill>
                          <a:effectLst/>
                        </a:rPr>
                        <a:t>&lt;/course&gt;</a:t>
                      </a:r>
                      <a:endParaRPr kumimoji="0" lang="en-US" sz="1800" b="0" i="0" u="none" strike="noStrike" cap="none" normalizeH="0" baseline="0" dirty="0">
                        <a:ln>
                          <a:noFill/>
                        </a:ln>
                        <a:solidFill>
                          <a:schemeClr val="tx1"/>
                        </a:solidFill>
                        <a:effectLst/>
                        <a:latin typeface="Courier New" pitchFamily="-109" charset="0"/>
                      </a:endParaRPr>
                    </a:p>
                  </a:txBody>
                  <a:tcPr horzOverflow="overflow"/>
                </a:tc>
                <a:extLst>
                  <a:ext uri="{0D108BD9-81ED-4DB2-BD59-A6C34878D82A}">
                    <a16:rowId xmlns:a16="http://schemas.microsoft.com/office/drawing/2014/main" val="10001"/>
                  </a:ext>
                </a:extLst>
              </a:tr>
            </a:tbl>
          </a:graphicData>
        </a:graphic>
      </p:graphicFrame>
      <p:sp>
        <p:nvSpPr>
          <p:cNvPr id="15" name="Slide Number Placeholder 5"/>
          <p:cNvSpPr>
            <a:spLocks noGrp="1"/>
          </p:cNvSpPr>
          <p:nvPr>
            <p:ph type="sldNum" sz="quarter" idx="12"/>
          </p:nvPr>
        </p:nvSpPr>
        <p:spPr/>
        <p:txBody>
          <a:bodyPr/>
          <a:lstStyle/>
          <a:p>
            <a:fld id="{95B65232-6C72-1145-82D9-6B79FE091938}" type="slidenum">
              <a:rPr lang="en-US"/>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Processing shift</a:t>
            </a:r>
          </a:p>
        </p:txBody>
      </p:sp>
      <p:sp>
        <p:nvSpPr>
          <p:cNvPr id="23555" name="Rectangle 3"/>
          <p:cNvSpPr>
            <a:spLocks noGrp="1" noChangeArrowheads="1"/>
          </p:cNvSpPr>
          <p:nvPr>
            <p:ph idx="1"/>
          </p:nvPr>
        </p:nvSpPr>
        <p:spPr/>
        <p:txBody>
          <a:bodyPr/>
          <a:lstStyle/>
          <a:p>
            <a:r>
              <a:rPr lang="en-US"/>
              <a:t>From server to browser</a:t>
            </a:r>
          </a:p>
          <a:p>
            <a:pPr lvl="1"/>
            <a:r>
              <a:rPr lang="en-US"/>
              <a:t>Browser can ‘read’ meaning of the data</a:t>
            </a:r>
          </a:p>
          <a:p>
            <a:pPr lvl="1"/>
            <a:r>
              <a:rPr lang="en-US"/>
              <a:t>Less data transmitted</a:t>
            </a:r>
          </a:p>
        </p:txBody>
      </p:sp>
      <p:sp>
        <p:nvSpPr>
          <p:cNvPr id="16" name="Slide Number Placeholder 5"/>
          <p:cNvSpPr>
            <a:spLocks noGrp="1"/>
          </p:cNvSpPr>
          <p:nvPr>
            <p:ph type="sldNum" sz="quarter" idx="12"/>
          </p:nvPr>
        </p:nvSpPr>
        <p:spPr/>
        <p:txBody>
          <a:bodyPr/>
          <a:lstStyle/>
          <a:p>
            <a:fld id="{512A65C4-079A-C947-AD76-AEDA9277EFA5}" type="slidenum">
              <a:rPr lang="en-US"/>
              <a:pPr/>
              <a:t>14</a:t>
            </a:fld>
            <a:endParaRPr lang="en-US"/>
          </a:p>
        </p:txBody>
      </p:sp>
      <p:graphicFrame>
        <p:nvGraphicFramePr>
          <p:cNvPr id="23594" name="Group 42"/>
          <p:cNvGraphicFramePr>
            <a:graphicFrameLocks noGrp="1"/>
          </p:cNvGraphicFramePr>
          <p:nvPr>
            <p:extLst>
              <p:ext uri="{D42A27DB-BD31-4B8C-83A1-F6EECF244321}">
                <p14:modId xmlns:p14="http://schemas.microsoft.com/office/powerpoint/2010/main" val="2563963323"/>
              </p:ext>
            </p:extLst>
          </p:nvPr>
        </p:nvGraphicFramePr>
        <p:xfrm>
          <a:off x="628650" y="3048000"/>
          <a:ext cx="7772400" cy="2489200"/>
        </p:xfrm>
        <a:graphic>
          <a:graphicData uri="http://schemas.openxmlformats.org/drawingml/2006/table">
            <a:tbl>
              <a:tblPr firstRow="1">
                <a:tableStyleId>{775DCB02-9BB8-47FD-8907-85C794F793BA}</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u="none" strike="noStrike" cap="none" normalizeH="0" baseline="0" dirty="0">
                          <a:ln>
                            <a:noFill/>
                          </a:ln>
                          <a:solidFill>
                            <a:schemeClr val="tx1"/>
                          </a:solidFill>
                          <a:effectLst/>
                        </a:rPr>
                        <a:t>HTML</a:t>
                      </a:r>
                      <a:endParaRPr kumimoji="0" lang="en-US" sz="20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u="none" strike="noStrike" cap="none" normalizeH="0" baseline="0">
                          <a:ln>
                            <a:noFill/>
                          </a:ln>
                          <a:solidFill>
                            <a:schemeClr val="tx1"/>
                          </a:solidFill>
                          <a:effectLst/>
                        </a:rPr>
                        <a:t>XML</a:t>
                      </a:r>
                      <a:endParaRPr kumimoji="0" lang="en-US" sz="2000" b="0" i="0" u="none" strike="noStrike" cap="none" normalizeH="0" baseline="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0"/>
                  </a:ext>
                </a:extLst>
              </a:tr>
              <a:tr h="2032000">
                <a:tc>
                  <a:txBody>
                    <a:bodyPr/>
                    <a:lstStyle/>
                    <a:p>
                      <a:pPr marL="0" marR="0" lvl="0" indent="0" algn="l" defTabSz="914400" rtl="0" eaLnBrk="0" fontAlgn="base" latinLnBrk="0" hangingPunct="0">
                        <a:lnSpc>
                          <a:spcPct val="80000"/>
                        </a:lnSpc>
                        <a:spcBef>
                          <a:spcPct val="0"/>
                        </a:spcBef>
                        <a:spcAft>
                          <a:spcPct val="0"/>
                        </a:spcAft>
                        <a:buClrTx/>
                        <a:buSzTx/>
                        <a:buFontTx/>
                        <a:buChar char="•"/>
                        <a:tabLst/>
                      </a:pPr>
                      <a:r>
                        <a:rPr kumimoji="0" lang="en-US" sz="2000" b="0" u="none" strike="noStrike" cap="none" normalizeH="0" baseline="0" dirty="0">
                          <a:ln>
                            <a:noFill/>
                          </a:ln>
                          <a:solidFill>
                            <a:schemeClr val="tx1"/>
                          </a:solidFill>
                          <a:effectLst/>
                        </a:rPr>
                        <a:t>Retrieve shirt data with prices in $US</a:t>
                      </a:r>
                    </a:p>
                    <a:p>
                      <a:pPr marL="0" marR="0" lvl="0" indent="0" algn="l" defTabSz="914400" rtl="0" eaLnBrk="0" fontAlgn="base" latinLnBrk="0" hangingPunct="0">
                        <a:lnSpc>
                          <a:spcPct val="80000"/>
                        </a:lnSpc>
                        <a:spcBef>
                          <a:spcPct val="0"/>
                        </a:spcBef>
                        <a:spcAft>
                          <a:spcPct val="0"/>
                        </a:spcAft>
                        <a:buClrTx/>
                        <a:buSzTx/>
                        <a:buFontTx/>
                        <a:buChar char="•"/>
                        <a:tabLst/>
                      </a:pPr>
                      <a:r>
                        <a:rPr kumimoji="0" lang="en-US" sz="2000" b="0" u="none" strike="noStrike" cap="none" normalizeH="0" baseline="0" dirty="0">
                          <a:ln>
                            <a:noFill/>
                          </a:ln>
                          <a:solidFill>
                            <a:schemeClr val="tx1"/>
                          </a:solidFill>
                          <a:effectLst/>
                        </a:rPr>
                        <a:t>Retrieve shirt data with prices in euros</a:t>
                      </a:r>
                      <a:endParaRPr kumimoji="0" lang="en-US" sz="2000" b="0" i="0" u="none" strike="noStrike" cap="none" normalizeH="0" baseline="0" dirty="0">
                        <a:ln>
                          <a:noFill/>
                        </a:ln>
                        <a:solidFill>
                          <a:schemeClr val="tx1"/>
                        </a:solidFill>
                        <a:effectLst/>
                        <a:latin typeface="Trebuchet MS" pitchFamily="-109" charset="0"/>
                      </a:endParaRPr>
                    </a:p>
                  </a:txBody>
                  <a:tcPr horzOverflow="overflow"/>
                </a:tc>
                <a:tc>
                  <a:txBody>
                    <a:bodyPr/>
                    <a:lstStyle/>
                    <a:p>
                      <a:pPr marL="0" marR="0" lvl="0" indent="0" algn="l" defTabSz="914400" rtl="0" eaLnBrk="0" fontAlgn="base" latinLnBrk="0" hangingPunct="0">
                        <a:lnSpc>
                          <a:spcPct val="80000"/>
                        </a:lnSpc>
                        <a:spcBef>
                          <a:spcPct val="0"/>
                        </a:spcBef>
                        <a:spcAft>
                          <a:spcPct val="0"/>
                        </a:spcAft>
                        <a:buClrTx/>
                        <a:buSzTx/>
                        <a:buFontTx/>
                        <a:buChar char="•"/>
                        <a:tabLst/>
                      </a:pPr>
                      <a:r>
                        <a:rPr kumimoji="0" lang="en-US" sz="2000" b="0" u="none" strike="noStrike" cap="none" normalizeH="0" baseline="0" dirty="0">
                          <a:ln>
                            <a:noFill/>
                          </a:ln>
                          <a:solidFill>
                            <a:schemeClr val="tx1"/>
                          </a:solidFill>
                          <a:effectLst/>
                        </a:rPr>
                        <a:t>Retrieve shirt data with prices in $US</a:t>
                      </a:r>
                    </a:p>
                    <a:p>
                      <a:pPr marL="0" marR="0" lvl="0" indent="0" algn="l" defTabSz="914400" rtl="0" eaLnBrk="0" fontAlgn="base" latinLnBrk="0" hangingPunct="0">
                        <a:lnSpc>
                          <a:spcPct val="80000"/>
                        </a:lnSpc>
                        <a:spcBef>
                          <a:spcPct val="0"/>
                        </a:spcBef>
                        <a:spcAft>
                          <a:spcPct val="0"/>
                        </a:spcAft>
                        <a:buClrTx/>
                        <a:buSzTx/>
                        <a:buFontTx/>
                        <a:buChar char="•"/>
                        <a:tabLst/>
                      </a:pPr>
                      <a:r>
                        <a:rPr kumimoji="0" lang="en-US" sz="2000" b="0" u="none" strike="noStrike" cap="none" normalizeH="0" baseline="0" dirty="0">
                          <a:ln>
                            <a:noFill/>
                          </a:ln>
                          <a:solidFill>
                            <a:schemeClr val="tx1"/>
                          </a:solidFill>
                          <a:effectLst/>
                        </a:rPr>
                        <a:t>Retrieve conversion rate of $US to euro</a:t>
                      </a:r>
                    </a:p>
                    <a:p>
                      <a:pPr marL="0" marR="0" lvl="0" indent="0" algn="l" defTabSz="914400" rtl="0" eaLnBrk="0" fontAlgn="base" latinLnBrk="0" hangingPunct="0">
                        <a:lnSpc>
                          <a:spcPct val="80000"/>
                        </a:lnSpc>
                        <a:spcBef>
                          <a:spcPct val="0"/>
                        </a:spcBef>
                        <a:spcAft>
                          <a:spcPct val="0"/>
                        </a:spcAft>
                        <a:buClrTx/>
                        <a:buSzTx/>
                        <a:buFontTx/>
                        <a:buChar char="•"/>
                        <a:tabLst/>
                      </a:pPr>
                      <a:r>
                        <a:rPr kumimoji="0" lang="en-US" sz="2000" b="0" u="none" strike="noStrike" cap="none" normalizeH="0" baseline="0" dirty="0">
                          <a:ln>
                            <a:noFill/>
                          </a:ln>
                          <a:solidFill>
                            <a:schemeClr val="tx1"/>
                          </a:solidFill>
                          <a:effectLst/>
                        </a:rPr>
                        <a:t>Retrieve script to convert currencies</a:t>
                      </a:r>
                    </a:p>
                    <a:p>
                      <a:pPr marL="0" marR="0" lvl="0" indent="0" algn="l" defTabSz="914400" rtl="0" eaLnBrk="0" fontAlgn="base" latinLnBrk="0" hangingPunct="0">
                        <a:lnSpc>
                          <a:spcPct val="80000"/>
                        </a:lnSpc>
                        <a:spcBef>
                          <a:spcPct val="0"/>
                        </a:spcBef>
                        <a:spcAft>
                          <a:spcPct val="0"/>
                        </a:spcAft>
                        <a:buClrTx/>
                        <a:buSzTx/>
                        <a:buFontTx/>
                        <a:buChar char="•"/>
                        <a:tabLst/>
                      </a:pPr>
                      <a:r>
                        <a:rPr kumimoji="0" lang="en-US" sz="2000" b="0" u="none" strike="noStrike" cap="none" normalizeH="0" baseline="0" dirty="0">
                          <a:ln>
                            <a:noFill/>
                          </a:ln>
                          <a:solidFill>
                            <a:schemeClr val="tx1"/>
                          </a:solidFill>
                          <a:effectLst/>
                        </a:rPr>
                        <a:t>Compute prices in </a:t>
                      </a:r>
                      <a:r>
                        <a:rPr kumimoji="0" lang="en-US" sz="2000" b="0" u="none" strike="noStrike" cap="none" normalizeH="0" baseline="0" dirty="0" err="1">
                          <a:ln>
                            <a:noFill/>
                          </a:ln>
                          <a:solidFill>
                            <a:schemeClr val="tx1"/>
                          </a:solidFill>
                          <a:effectLst/>
                        </a:rPr>
                        <a:t>euros</a:t>
                      </a:r>
                      <a:endParaRPr kumimoji="0" lang="en-US" sz="2000" b="0" i="0" u="none" strike="noStrike" cap="none" normalizeH="0" baseline="0" dirty="0">
                        <a:ln>
                          <a:noFill/>
                        </a:ln>
                        <a:solidFill>
                          <a:schemeClr val="tx1"/>
                        </a:solidFill>
                        <a:effectLst/>
                        <a:latin typeface="Trebuchet MS" pitchFamily="-109" charset="0"/>
                      </a:endParaRPr>
                    </a:p>
                  </a:txBody>
                  <a:tcPr horzOverflow="overflow"/>
                </a:tc>
                <a:extLst>
                  <a:ext uri="{0D108BD9-81ED-4DB2-BD59-A6C34878D82A}">
                    <a16:rowId xmlns:a16="http://schemas.microsoft.com/office/drawing/2014/main" val="10001"/>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Searching</a:t>
            </a:r>
          </a:p>
        </p:txBody>
      </p:sp>
      <p:sp>
        <p:nvSpPr>
          <p:cNvPr id="24579" name="Rectangle 3"/>
          <p:cNvSpPr>
            <a:spLocks noGrp="1" noChangeArrowheads="1"/>
          </p:cNvSpPr>
          <p:nvPr>
            <p:ph idx="1"/>
          </p:nvPr>
        </p:nvSpPr>
        <p:spPr/>
        <p:txBody>
          <a:bodyPr/>
          <a:lstStyle/>
          <a:p>
            <a:r>
              <a:rPr lang="en-US"/>
              <a:t>Search engines look for appropriate tags in the XML code</a:t>
            </a:r>
          </a:p>
          <a:p>
            <a:pPr lvl="1"/>
            <a:r>
              <a:rPr lang="en-US"/>
              <a:t>Faster</a:t>
            </a:r>
          </a:p>
          <a:p>
            <a:pPr lvl="1"/>
            <a:r>
              <a:rPr lang="en-US"/>
              <a:t>More precise</a:t>
            </a:r>
          </a:p>
        </p:txBody>
      </p:sp>
      <p:sp>
        <p:nvSpPr>
          <p:cNvPr id="5" name="Slide Number Placeholder 5"/>
          <p:cNvSpPr>
            <a:spLocks noGrp="1"/>
          </p:cNvSpPr>
          <p:nvPr>
            <p:ph type="sldNum" sz="quarter" idx="12"/>
          </p:nvPr>
        </p:nvSpPr>
        <p:spPr/>
        <p:txBody>
          <a:bodyPr/>
          <a:lstStyle/>
          <a:p>
            <a:fld id="{6EE8962C-6921-BB4C-AB30-877D12C9E130}" type="slidenum">
              <a:rPr lang="en-US"/>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Expected gains</a:t>
            </a:r>
          </a:p>
        </p:txBody>
      </p:sp>
      <p:sp>
        <p:nvSpPr>
          <p:cNvPr id="25603" name="Rectangle 3"/>
          <p:cNvSpPr>
            <a:spLocks noGrp="1" noChangeArrowheads="1"/>
          </p:cNvSpPr>
          <p:nvPr>
            <p:ph idx="1"/>
          </p:nvPr>
        </p:nvSpPr>
        <p:spPr/>
        <p:txBody>
          <a:bodyPr/>
          <a:lstStyle/>
          <a:p>
            <a:r>
              <a:rPr lang="en-US"/>
              <a:t>Store once and format many times</a:t>
            </a:r>
          </a:p>
          <a:p>
            <a:r>
              <a:rPr lang="en-US"/>
              <a:t>Hardware and software independence</a:t>
            </a:r>
          </a:p>
          <a:p>
            <a:r>
              <a:rPr lang="en-US"/>
              <a:t>Capture once and exchange many times</a:t>
            </a:r>
          </a:p>
          <a:p>
            <a:r>
              <a:rPr lang="en-US"/>
              <a:t>Accelerated targeted searching</a:t>
            </a:r>
          </a:p>
          <a:p>
            <a:r>
              <a:rPr lang="en-US"/>
              <a:t>Less network congestion</a:t>
            </a:r>
          </a:p>
        </p:txBody>
      </p:sp>
      <p:sp>
        <p:nvSpPr>
          <p:cNvPr id="5" name="Slide Number Placeholder 5"/>
          <p:cNvSpPr>
            <a:spLocks noGrp="1"/>
          </p:cNvSpPr>
          <p:nvPr>
            <p:ph type="sldNum" sz="quarter" idx="12"/>
          </p:nvPr>
        </p:nvSpPr>
        <p:spPr/>
        <p:txBody>
          <a:bodyPr/>
          <a:lstStyle/>
          <a:p>
            <a:fld id="{36CA80B6-5404-1643-9714-7BFF1E1734F8}" type="slidenum">
              <a:rPr lang="en-US"/>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XML language design</a:t>
            </a:r>
          </a:p>
        </p:txBody>
      </p:sp>
      <p:sp>
        <p:nvSpPr>
          <p:cNvPr id="26627" name="Rectangle 3"/>
          <p:cNvSpPr>
            <a:spLocks noGrp="1" noChangeArrowheads="1"/>
          </p:cNvSpPr>
          <p:nvPr>
            <p:ph idx="1"/>
          </p:nvPr>
        </p:nvSpPr>
        <p:spPr/>
        <p:txBody>
          <a:bodyPr/>
          <a:lstStyle/>
          <a:p>
            <a:r>
              <a:rPr lang="en-US"/>
              <a:t>Designers must define</a:t>
            </a:r>
          </a:p>
          <a:p>
            <a:pPr lvl="1"/>
            <a:r>
              <a:rPr lang="en-US"/>
              <a:t>Allowable tags</a:t>
            </a:r>
          </a:p>
          <a:p>
            <a:pPr lvl="1"/>
            <a:r>
              <a:rPr lang="en-US"/>
              <a:t>Rules for nesting tags</a:t>
            </a:r>
          </a:p>
          <a:p>
            <a:pPr lvl="1"/>
            <a:r>
              <a:rPr lang="en-US"/>
              <a:t>Which tagged elements can be processed</a:t>
            </a:r>
          </a:p>
        </p:txBody>
      </p:sp>
      <p:sp>
        <p:nvSpPr>
          <p:cNvPr id="5" name="Slide Number Placeholder 5"/>
          <p:cNvSpPr>
            <a:spLocks noGrp="1"/>
          </p:cNvSpPr>
          <p:nvPr>
            <p:ph type="sldNum" sz="quarter" idx="12"/>
          </p:nvPr>
        </p:nvSpPr>
        <p:spPr/>
        <p:txBody>
          <a:bodyPr/>
          <a:lstStyle/>
          <a:p>
            <a:fld id="{FE19DA95-7C6E-E54B-9E60-BC538D9478CB}" type="slidenum">
              <a:rPr lang="en-US"/>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t>XML Schema</a:t>
            </a:r>
          </a:p>
        </p:txBody>
      </p:sp>
      <p:sp>
        <p:nvSpPr>
          <p:cNvPr id="28675" name="Rectangle 3"/>
          <p:cNvSpPr>
            <a:spLocks noGrp="1" noChangeArrowheads="1"/>
          </p:cNvSpPr>
          <p:nvPr>
            <p:ph idx="1"/>
          </p:nvPr>
        </p:nvSpPr>
        <p:spPr/>
        <p:txBody>
          <a:bodyPr/>
          <a:lstStyle/>
          <a:p>
            <a:r>
              <a:rPr lang="en-US"/>
              <a:t>The schema defines</a:t>
            </a:r>
          </a:p>
          <a:p>
            <a:pPr lvl="1"/>
            <a:r>
              <a:rPr lang="en-US"/>
              <a:t>The names and contents of all elements that are permissible in a certain document</a:t>
            </a:r>
          </a:p>
          <a:p>
            <a:pPr lvl="1"/>
            <a:r>
              <a:rPr lang="en-US"/>
              <a:t>The structure of the document</a:t>
            </a:r>
          </a:p>
          <a:p>
            <a:pPr lvl="1"/>
            <a:r>
              <a:rPr lang="en-US"/>
              <a:t>How often an element might appear</a:t>
            </a:r>
          </a:p>
          <a:p>
            <a:pPr lvl="1"/>
            <a:r>
              <a:rPr lang="en-US"/>
              <a:t>The order in which the elements must appear</a:t>
            </a:r>
          </a:p>
          <a:p>
            <a:pPr lvl="1"/>
            <a:r>
              <a:rPr lang="en-US"/>
              <a:t>The type of data the element contains</a:t>
            </a:r>
          </a:p>
        </p:txBody>
      </p:sp>
      <p:sp>
        <p:nvSpPr>
          <p:cNvPr id="5" name="Slide Number Placeholder 5"/>
          <p:cNvSpPr>
            <a:spLocks noGrp="1"/>
          </p:cNvSpPr>
          <p:nvPr>
            <p:ph type="sldNum" sz="quarter" idx="12"/>
          </p:nvPr>
        </p:nvSpPr>
        <p:spPr/>
        <p:txBody>
          <a:bodyPr/>
          <a:lstStyle/>
          <a:p>
            <a:fld id="{C08F9493-5E0E-AC4D-B392-AF1A19BC70F8}" type="slidenum">
              <a:rPr lang="en-US"/>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DOM</a:t>
            </a:r>
          </a:p>
        </p:txBody>
      </p:sp>
      <p:sp>
        <p:nvSpPr>
          <p:cNvPr id="29699" name="Rectangle 3"/>
          <p:cNvSpPr>
            <a:spLocks noGrp="1" noChangeArrowheads="1"/>
          </p:cNvSpPr>
          <p:nvPr>
            <p:ph idx="1"/>
          </p:nvPr>
        </p:nvSpPr>
        <p:spPr/>
        <p:txBody>
          <a:bodyPr/>
          <a:lstStyle/>
          <a:p>
            <a:r>
              <a:rPr lang="en-US"/>
              <a:t>Document object model</a:t>
            </a:r>
          </a:p>
          <a:p>
            <a:r>
              <a:rPr lang="en-US"/>
              <a:t>The data model for an XML document</a:t>
            </a:r>
          </a:p>
          <a:p>
            <a:r>
              <a:rPr lang="en-US"/>
              <a:t>A tree (1:m)</a:t>
            </a:r>
          </a:p>
        </p:txBody>
      </p:sp>
      <p:sp>
        <p:nvSpPr>
          <p:cNvPr id="6" name="Slide Number Placeholder 5"/>
          <p:cNvSpPr>
            <a:spLocks noGrp="1"/>
          </p:cNvSpPr>
          <p:nvPr>
            <p:ph type="sldNum" sz="quarter" idx="12"/>
          </p:nvPr>
        </p:nvSpPr>
        <p:spPr/>
        <p:txBody>
          <a:bodyPr/>
          <a:lstStyle/>
          <a:p>
            <a:fld id="{CC7307D5-AF8F-684F-8FAE-E7D35D8B6EF0}" type="slidenum">
              <a:rPr lang="en-US"/>
              <a:pPr/>
              <a:t>19</a:t>
            </a:fld>
            <a:endParaRPr lang="en-US"/>
          </a:p>
        </p:txBody>
      </p:sp>
      <p:pic>
        <p:nvPicPr>
          <p:cNvPr id="29707" name="Picture 11" descr="FireLite:Books:Data Management:6e:Art PNG:18-CD.png"/>
          <p:cNvPicPr>
            <a:picLocks noChangeAspect="1" noChangeArrowheads="1"/>
          </p:cNvPicPr>
          <p:nvPr/>
        </p:nvPicPr>
        <p:blipFill>
          <a:blip r:embed="rId3" r:link="rId4"/>
          <a:srcRect/>
          <a:stretch>
            <a:fillRect/>
          </a:stretch>
        </p:blipFill>
        <p:spPr bwMode="auto">
          <a:xfrm>
            <a:off x="838200" y="3728245"/>
            <a:ext cx="6292850" cy="169227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title"/>
          </p:nvPr>
        </p:nvSpPr>
        <p:spPr/>
        <p:txBody>
          <a:bodyPr/>
          <a:lstStyle/>
          <a:p>
            <a:r>
              <a:rPr lang="en-US" dirty="0"/>
              <a:t>Central problems of data management</a:t>
            </a:r>
          </a:p>
        </p:txBody>
      </p:sp>
      <p:sp>
        <p:nvSpPr>
          <p:cNvPr id="4101" name="Rectangle 5"/>
          <p:cNvSpPr>
            <a:spLocks noGrp="1" noChangeArrowheads="1"/>
          </p:cNvSpPr>
          <p:nvPr>
            <p:ph idx="1"/>
          </p:nvPr>
        </p:nvSpPr>
        <p:spPr/>
        <p:txBody>
          <a:bodyPr/>
          <a:lstStyle/>
          <a:p>
            <a:r>
              <a:rPr lang="en-US" dirty="0"/>
              <a:t>Capture</a:t>
            </a:r>
          </a:p>
          <a:p>
            <a:r>
              <a:rPr lang="en-US" dirty="0"/>
              <a:t>Storage</a:t>
            </a:r>
          </a:p>
          <a:p>
            <a:r>
              <a:rPr lang="en-US" dirty="0"/>
              <a:t>Retrieval</a:t>
            </a:r>
          </a:p>
          <a:p>
            <a:r>
              <a:rPr lang="en-US" dirty="0"/>
              <a:t>Exchange</a:t>
            </a:r>
          </a:p>
        </p:txBody>
      </p:sp>
      <p:sp>
        <p:nvSpPr>
          <p:cNvPr id="5" name="Slide Number Placeholder 5"/>
          <p:cNvSpPr>
            <a:spLocks noGrp="1"/>
          </p:cNvSpPr>
          <p:nvPr>
            <p:ph type="sldNum" sz="quarter" idx="12"/>
          </p:nvPr>
        </p:nvSpPr>
        <p:spPr/>
        <p:txBody>
          <a:bodyPr/>
          <a:lstStyle/>
          <a:p>
            <a:fld id="{B21D7921-16E3-044E-9B86-3E5434458983}" type="slidenum">
              <a:rPr lang="en-US"/>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a:t>
            </a:r>
          </a:p>
        </p:txBody>
      </p:sp>
      <p:sp>
        <p:nvSpPr>
          <p:cNvPr id="3" name="Content Placeholder 2"/>
          <p:cNvSpPr>
            <a:spLocks noGrp="1"/>
          </p:cNvSpPr>
          <p:nvPr>
            <p:ph idx="1"/>
          </p:nvPr>
        </p:nvSpPr>
        <p:spPr>
          <a:xfrm>
            <a:off x="762000" y="1766888"/>
            <a:ext cx="8229600" cy="4113212"/>
          </a:xfrm>
        </p:spPr>
        <p:txBody>
          <a:bodyPr/>
          <a:lstStyle/>
          <a:p>
            <a:r>
              <a:rPr lang="en-US" dirty="0"/>
              <a:t>Download from </a:t>
            </a:r>
            <a:r>
              <a:rPr lang="en-US" dirty="0">
                <a:hlinkClick r:id="rId2"/>
              </a:rPr>
              <a:t>Book’s web site</a:t>
            </a:r>
            <a:r>
              <a:rPr lang="en-US" dirty="0"/>
              <a:t> </a:t>
            </a:r>
            <a:r>
              <a:rPr lang="en-US" sz="2400" dirty="0"/>
              <a:t>(Support &gt; XML)</a:t>
            </a:r>
          </a:p>
          <a:p>
            <a:pPr lvl="1"/>
            <a:r>
              <a:rPr lang="en-US" dirty="0" err="1"/>
              <a:t>cdlib.xml</a:t>
            </a:r>
            <a:endParaRPr lang="en-US" dirty="0"/>
          </a:p>
          <a:p>
            <a:pPr lvl="1"/>
            <a:r>
              <a:rPr lang="en-US" dirty="0" err="1"/>
              <a:t>cdlib.xsd</a:t>
            </a:r>
            <a:endParaRPr lang="en-US" dirty="0"/>
          </a:p>
          <a:p>
            <a:pPr lvl="1"/>
            <a:r>
              <a:rPr lang="en-US" dirty="0" err="1"/>
              <a:t>cdlib.xsl</a:t>
            </a:r>
            <a:endParaRPr lang="en-US" dirty="0"/>
          </a:p>
          <a:p>
            <a:r>
              <a:rPr lang="en-US" dirty="0"/>
              <a:t>Save in a single folder on your machine with the same extensions</a:t>
            </a:r>
          </a:p>
          <a:p>
            <a:pPr lvl="1"/>
            <a:r>
              <a:rPr lang="en-US" dirty="0"/>
              <a:t>You might need to edit the filename</a:t>
            </a:r>
          </a:p>
          <a:p>
            <a:r>
              <a:rPr lang="en-US" dirty="0"/>
              <a:t>Open each file in </a:t>
            </a:r>
            <a:r>
              <a:rPr lang="en-US" dirty="0" err="1"/>
              <a:t>OxygenXML</a:t>
            </a:r>
            <a:endParaRPr lang="en-US" dirty="0"/>
          </a:p>
        </p:txBody>
      </p:sp>
      <p:sp>
        <p:nvSpPr>
          <p:cNvPr id="4" name="Slide Number Placeholder 3"/>
          <p:cNvSpPr>
            <a:spLocks noGrp="1"/>
          </p:cNvSpPr>
          <p:nvPr>
            <p:ph type="sldNum" sz="quarter" idx="12"/>
          </p:nvPr>
        </p:nvSpPr>
        <p:spPr/>
        <p:txBody>
          <a:bodyPr/>
          <a:lstStyle/>
          <a:p>
            <a:fld id="{BEE550BC-6FA9-2343-B10C-7A4B092F942B}" type="slidenum">
              <a:rPr lang="en-US" smtClean="0"/>
              <a:pPr/>
              <a:t>20</a:t>
            </a:fld>
            <a:endParaRPr lang="en-US"/>
          </a:p>
        </p:txBody>
      </p:sp>
    </p:spTree>
    <p:extLst>
      <p:ext uri="{BB962C8B-B14F-4D97-AF65-F5344CB8AC3E}">
        <p14:creationId xmlns:p14="http://schemas.microsoft.com/office/powerpoint/2010/main" val="3283220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Grp="1" noChangeArrowheads="1"/>
          </p:cNvSpPr>
          <p:nvPr>
            <p:ph type="title"/>
          </p:nvPr>
        </p:nvSpPr>
        <p:spPr/>
        <p:txBody>
          <a:bodyPr/>
          <a:lstStyle/>
          <a:p>
            <a:r>
              <a:rPr lang="en-US"/>
              <a:t>Schema (cdlib.xsd)</a:t>
            </a:r>
          </a:p>
        </p:txBody>
      </p:sp>
      <p:sp>
        <p:nvSpPr>
          <p:cNvPr id="30725" name="Rectangle 5"/>
          <p:cNvSpPr>
            <a:spLocks noGrp="1" noChangeArrowheads="1"/>
          </p:cNvSpPr>
          <p:nvPr>
            <p:ph idx="1"/>
          </p:nvPr>
        </p:nvSpPr>
        <p:spPr>
          <a:xfrm>
            <a:off x="659130" y="1690689"/>
            <a:ext cx="8077200" cy="4113212"/>
          </a:xfrm>
        </p:spPr>
        <p:txBody>
          <a:bodyPr/>
          <a:lstStyle/>
          <a:p>
            <a:r>
              <a:rPr lang="en-US" dirty="0"/>
              <a:t>XML declaration and root of all schema documents</a:t>
            </a:r>
          </a:p>
          <a:p>
            <a:pPr>
              <a:buFontTx/>
              <a:buNone/>
            </a:pPr>
            <a:r>
              <a:rPr lang="en-US" sz="1800" dirty="0">
                <a:solidFill>
                  <a:srgbClr val="004080"/>
                </a:solidFill>
                <a:latin typeface="Courier New" pitchFamily="-109" charset="0"/>
              </a:rPr>
              <a:t>&lt;?xml version="1.0" encoding="UTF-8"?&gt;</a:t>
            </a:r>
            <a:endParaRPr lang="en-US" sz="1800" dirty="0">
              <a:latin typeface="Courier New" pitchFamily="-109" charset="0"/>
            </a:endParaRPr>
          </a:p>
          <a:p>
            <a:pPr>
              <a:buFontTx/>
              <a:buNone/>
            </a:pPr>
            <a:r>
              <a:rPr lang="en-US" sz="1800" dirty="0">
                <a:solidFill>
                  <a:srgbClr val="1822CD"/>
                </a:solidFill>
                <a:latin typeface="Courier New" pitchFamily="-109" charset="0"/>
              </a:rPr>
              <a:t>&lt;</a:t>
            </a:r>
            <a:r>
              <a:rPr lang="en-US" sz="1800" dirty="0" err="1">
                <a:solidFill>
                  <a:srgbClr val="1822CD"/>
                </a:solidFill>
                <a:latin typeface="Courier New" pitchFamily="-109" charset="0"/>
              </a:rPr>
              <a:t>xsd:schema</a:t>
            </a:r>
            <a:r>
              <a:rPr lang="en-US" sz="1800" dirty="0">
                <a:latin typeface="Courier New" pitchFamily="-109" charset="0"/>
              </a:rPr>
              <a:t> </a:t>
            </a:r>
            <a:r>
              <a:rPr lang="en-US" sz="1800" dirty="0" err="1">
                <a:solidFill>
                  <a:srgbClr val="800000"/>
                </a:solidFill>
                <a:latin typeface="Courier New" pitchFamily="-109" charset="0"/>
              </a:rPr>
              <a:t>xmlns:xsd</a:t>
            </a:r>
            <a:r>
              <a:rPr lang="en-US" sz="1800" dirty="0">
                <a:solidFill>
                  <a:srgbClr val="800000"/>
                </a:solidFill>
                <a:latin typeface="Courier New" pitchFamily="-109" charset="0"/>
              </a:rPr>
              <a:t>=</a:t>
            </a:r>
            <a:r>
              <a:rPr lang="en-US" sz="1800" dirty="0">
                <a:solidFill>
                  <a:srgbClr val="804000"/>
                </a:solidFill>
                <a:latin typeface="Courier New" pitchFamily="-109" charset="0"/>
              </a:rPr>
              <a:t>'http://www.w3.org/2001/</a:t>
            </a:r>
            <a:r>
              <a:rPr lang="en-US" sz="1800" dirty="0" err="1">
                <a:solidFill>
                  <a:srgbClr val="804000"/>
                </a:solidFill>
                <a:latin typeface="Courier New" pitchFamily="-109" charset="0"/>
              </a:rPr>
              <a:t>XMLSchema</a:t>
            </a:r>
            <a:r>
              <a:rPr lang="en-US" sz="1800" dirty="0">
                <a:solidFill>
                  <a:srgbClr val="804000"/>
                </a:solidFill>
                <a:latin typeface="Courier New" pitchFamily="-109" charset="0"/>
              </a:rPr>
              <a:t>'</a:t>
            </a:r>
            <a:r>
              <a:rPr lang="en-US" sz="1800" dirty="0">
                <a:latin typeface="Courier New" pitchFamily="-109" charset="0"/>
              </a:rPr>
              <a:t>&gt;</a:t>
            </a:r>
          </a:p>
        </p:txBody>
      </p:sp>
      <p:sp>
        <p:nvSpPr>
          <p:cNvPr id="5" name="Slide Number Placeholder 5"/>
          <p:cNvSpPr>
            <a:spLocks noGrp="1"/>
          </p:cNvSpPr>
          <p:nvPr>
            <p:ph type="sldNum" sz="quarter" idx="12"/>
          </p:nvPr>
        </p:nvSpPr>
        <p:spPr/>
        <p:txBody>
          <a:bodyPr/>
          <a:lstStyle/>
          <a:p>
            <a:fld id="{7A806434-5EA5-694B-AD87-E0CF8C9CA485}" type="slidenum">
              <a:rPr lang="en-US"/>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0" name="Rectangle 6"/>
          <p:cNvSpPr>
            <a:spLocks noGrp="1" noChangeArrowheads="1"/>
          </p:cNvSpPr>
          <p:nvPr>
            <p:ph type="title"/>
          </p:nvPr>
        </p:nvSpPr>
        <p:spPr/>
        <p:txBody>
          <a:bodyPr/>
          <a:lstStyle/>
          <a:p>
            <a:r>
              <a:rPr lang="en-US" dirty="0"/>
              <a:t>Schema (</a:t>
            </a:r>
            <a:r>
              <a:rPr lang="en-US" dirty="0" err="1"/>
              <a:t>cdlib.xsd</a:t>
            </a:r>
            <a:r>
              <a:rPr lang="en-US" dirty="0"/>
              <a:t>)</a:t>
            </a:r>
          </a:p>
        </p:txBody>
      </p:sp>
      <p:sp>
        <p:nvSpPr>
          <p:cNvPr id="52231" name="Rectangle 7"/>
          <p:cNvSpPr>
            <a:spLocks noGrp="1" noChangeArrowheads="1"/>
          </p:cNvSpPr>
          <p:nvPr>
            <p:ph idx="1"/>
          </p:nvPr>
        </p:nvSpPr>
        <p:spPr>
          <a:xfrm>
            <a:off x="628650" y="1524000"/>
            <a:ext cx="8305800" cy="4113212"/>
          </a:xfrm>
        </p:spPr>
        <p:txBody>
          <a:bodyPr/>
          <a:lstStyle/>
          <a:p>
            <a:pPr>
              <a:tabLst>
                <a:tab pos="693738" algn="l"/>
                <a:tab pos="914400" algn="l"/>
                <a:tab pos="1150938" algn="l"/>
                <a:tab pos="1371600" algn="l"/>
              </a:tabLst>
            </a:pPr>
            <a:r>
              <a:rPr lang="en-US" sz="2800" dirty="0"/>
              <a:t>CD library definition</a:t>
            </a:r>
            <a:br>
              <a:rPr lang="en-US" sz="2000" dirty="0"/>
            </a:br>
            <a:endParaRPr lang="en-US" sz="2000" dirty="0"/>
          </a:p>
          <a:p>
            <a:pPr>
              <a:buFontTx/>
              <a:buNone/>
              <a:tabLst>
                <a:tab pos="693738" algn="l"/>
                <a:tab pos="914400" algn="l"/>
                <a:tab pos="1150938" algn="l"/>
                <a:tab pos="1371600" algn="l"/>
              </a:tabLst>
            </a:pPr>
            <a:r>
              <a:rPr lang="en-US" sz="2000" dirty="0">
                <a:solidFill>
                  <a:srgbClr val="1822CD"/>
                </a:solidFill>
                <a:latin typeface="Courier New" pitchFamily="-109" charset="0"/>
              </a:rPr>
              <a:t>&lt;</a:t>
            </a:r>
            <a:r>
              <a:rPr lang="en-US" sz="2000" dirty="0" err="1">
                <a:solidFill>
                  <a:srgbClr val="1822CD"/>
                </a:solidFill>
                <a:latin typeface="Courier New" pitchFamily="-109" charset="0"/>
              </a:rPr>
              <a:t>xsd:element</a:t>
            </a:r>
            <a:r>
              <a:rPr lang="en-US" sz="2000" dirty="0">
                <a:latin typeface="Courier New" pitchFamily="-109" charset="0"/>
              </a:rPr>
              <a:t> </a:t>
            </a:r>
            <a:r>
              <a:rPr lang="en-US" sz="2000" dirty="0">
                <a:solidFill>
                  <a:srgbClr val="800000"/>
                </a:solidFill>
                <a:latin typeface="Courier New" pitchFamily="-109" charset="0"/>
              </a:rPr>
              <a:t>name=</a:t>
            </a:r>
            <a:r>
              <a:rPr lang="en-US" sz="2000" dirty="0">
                <a:solidFill>
                  <a:srgbClr val="804000"/>
                </a:solidFill>
                <a:latin typeface="Courier New" pitchFamily="-109" charset="0"/>
              </a:rPr>
              <a:t>"</a:t>
            </a:r>
            <a:r>
              <a:rPr lang="en-US" sz="2000" dirty="0" err="1">
                <a:solidFill>
                  <a:srgbClr val="804000"/>
                </a:solidFill>
                <a:latin typeface="Courier New" pitchFamily="-109" charset="0"/>
              </a:rPr>
              <a:t>cdlibrary</a:t>
            </a:r>
            <a:r>
              <a:rPr lang="en-US" sz="2000" dirty="0">
                <a:solidFill>
                  <a:srgbClr val="804000"/>
                </a:solidFill>
                <a:latin typeface="Courier New" pitchFamily="-109" charset="0"/>
              </a:rPr>
              <a:t>"</a:t>
            </a:r>
            <a:r>
              <a:rPr lang="en-US" sz="2000" dirty="0">
                <a:solidFill>
                  <a:srgbClr val="1822CD"/>
                </a:solidFill>
                <a:latin typeface="Courier New" pitchFamily="-109" charset="0"/>
              </a:rPr>
              <a:t>&gt;</a:t>
            </a:r>
            <a:endParaRPr lang="en-US" sz="2000" dirty="0">
              <a:latin typeface="Courier New" pitchFamily="-109" charset="0"/>
            </a:endParaRPr>
          </a:p>
          <a:p>
            <a:pPr>
              <a:buFontTx/>
              <a:buNone/>
              <a:tabLst>
                <a:tab pos="693738" algn="l"/>
                <a:tab pos="914400" algn="l"/>
                <a:tab pos="1150938" algn="l"/>
                <a:tab pos="1371600" algn="l"/>
              </a:tabLst>
            </a:pPr>
            <a:r>
              <a:rPr lang="en-US" sz="2000" dirty="0">
                <a:latin typeface="Courier New" pitchFamily="-109" charset="0"/>
              </a:rPr>
              <a:t>	</a:t>
            </a:r>
            <a:r>
              <a:rPr lang="en-US" sz="2000" dirty="0">
                <a:solidFill>
                  <a:srgbClr val="1822CD"/>
                </a:solidFill>
                <a:latin typeface="Courier New" pitchFamily="-109" charset="0"/>
              </a:rPr>
              <a:t>&lt;</a:t>
            </a:r>
            <a:r>
              <a:rPr lang="en-US" sz="2000" dirty="0" err="1">
                <a:solidFill>
                  <a:srgbClr val="1822CD"/>
                </a:solidFill>
                <a:latin typeface="Courier New" pitchFamily="-109" charset="0"/>
              </a:rPr>
              <a:t>xsd:complexType</a:t>
            </a:r>
            <a:r>
              <a:rPr lang="en-US" sz="2000" dirty="0">
                <a:solidFill>
                  <a:srgbClr val="1822CD"/>
                </a:solidFill>
                <a:latin typeface="Courier New" pitchFamily="-109" charset="0"/>
              </a:rPr>
              <a:t>&gt;</a:t>
            </a:r>
          </a:p>
          <a:p>
            <a:pPr>
              <a:buFontTx/>
              <a:buNone/>
              <a:tabLst>
                <a:tab pos="693738" algn="l"/>
                <a:tab pos="914400" algn="l"/>
                <a:tab pos="1150938" algn="l"/>
                <a:tab pos="1371600" algn="l"/>
              </a:tabLst>
            </a:pPr>
            <a:r>
              <a:rPr lang="en-US" sz="2000" dirty="0">
                <a:solidFill>
                  <a:srgbClr val="1822CD"/>
                </a:solidFill>
                <a:latin typeface="Courier New" pitchFamily="-109" charset="0"/>
              </a:rPr>
              <a:t>		&lt;</a:t>
            </a:r>
            <a:r>
              <a:rPr lang="en-US" sz="2000" dirty="0" err="1">
                <a:solidFill>
                  <a:srgbClr val="1822CD"/>
                </a:solidFill>
                <a:latin typeface="Courier New" pitchFamily="-109" charset="0"/>
              </a:rPr>
              <a:t>xsd:sequence</a:t>
            </a:r>
            <a:r>
              <a:rPr lang="en-US" sz="2000" dirty="0">
                <a:solidFill>
                  <a:srgbClr val="1822CD"/>
                </a:solidFill>
                <a:latin typeface="Courier New" pitchFamily="-109" charset="0"/>
              </a:rPr>
              <a:t>&gt;</a:t>
            </a:r>
          </a:p>
          <a:p>
            <a:pPr>
              <a:buFontTx/>
              <a:buNone/>
              <a:tabLst>
                <a:tab pos="693738" algn="l"/>
                <a:tab pos="914400" algn="l"/>
                <a:tab pos="1150938" algn="l"/>
                <a:tab pos="1371600" algn="l"/>
              </a:tabLst>
            </a:pPr>
            <a:r>
              <a:rPr lang="en-US" sz="2000" dirty="0">
                <a:solidFill>
                  <a:srgbClr val="1822CD"/>
                </a:solidFill>
                <a:latin typeface="Courier New" pitchFamily="-109" charset="0"/>
              </a:rPr>
              <a:t>			&lt;</a:t>
            </a:r>
            <a:r>
              <a:rPr lang="en-US" sz="2000" dirty="0" err="1">
                <a:solidFill>
                  <a:srgbClr val="1822CD"/>
                </a:solidFill>
                <a:latin typeface="Courier New" pitchFamily="-109" charset="0"/>
              </a:rPr>
              <a:t>xsd:element</a:t>
            </a:r>
            <a:r>
              <a:rPr lang="en-US" sz="2000" dirty="0">
                <a:latin typeface="Courier New" pitchFamily="-109" charset="0"/>
              </a:rPr>
              <a:t> </a:t>
            </a:r>
            <a:r>
              <a:rPr lang="en-US" sz="2000" dirty="0">
                <a:solidFill>
                  <a:srgbClr val="800000"/>
                </a:solidFill>
                <a:latin typeface="Courier New" pitchFamily="-109" charset="0"/>
              </a:rPr>
              <a:t>name=</a:t>
            </a:r>
            <a:r>
              <a:rPr lang="en-US" sz="2000" dirty="0">
                <a:solidFill>
                  <a:srgbClr val="804000"/>
                </a:solidFill>
                <a:latin typeface="Courier New" pitchFamily="-109" charset="0"/>
              </a:rPr>
              <a:t>"cd"</a:t>
            </a:r>
            <a:r>
              <a:rPr lang="en-US" sz="2000" dirty="0">
                <a:latin typeface="Courier New" pitchFamily="-109" charset="0"/>
              </a:rPr>
              <a:t> </a:t>
            </a:r>
            <a:r>
              <a:rPr lang="en-US" sz="2000" dirty="0">
                <a:solidFill>
                  <a:srgbClr val="800000"/>
                </a:solidFill>
                <a:latin typeface="Courier New" pitchFamily="-109" charset="0"/>
              </a:rPr>
              <a:t>type=</a:t>
            </a:r>
            <a:r>
              <a:rPr lang="en-US" sz="2000" dirty="0">
                <a:solidFill>
                  <a:srgbClr val="804000"/>
                </a:solidFill>
                <a:latin typeface="Courier New" pitchFamily="-109" charset="0"/>
              </a:rPr>
              <a:t>"</a:t>
            </a:r>
            <a:r>
              <a:rPr lang="en-US" sz="2000" dirty="0" err="1">
                <a:solidFill>
                  <a:srgbClr val="804000"/>
                </a:solidFill>
                <a:latin typeface="Courier New" pitchFamily="-109" charset="0"/>
              </a:rPr>
              <a:t>cdType</a:t>
            </a:r>
            <a:r>
              <a:rPr lang="en-US" sz="2000" dirty="0">
                <a:solidFill>
                  <a:srgbClr val="804000"/>
                </a:solidFill>
                <a:latin typeface="Courier New" pitchFamily="-109" charset="0"/>
              </a:rPr>
              <a:t>”</a:t>
            </a:r>
            <a:endParaRPr lang="en-US" sz="2000" dirty="0">
              <a:latin typeface="Courier New" pitchFamily="-109" charset="0"/>
            </a:endParaRPr>
          </a:p>
          <a:p>
            <a:pPr>
              <a:buFontTx/>
              <a:buNone/>
              <a:tabLst>
                <a:tab pos="693738" algn="l"/>
                <a:tab pos="914400" algn="l"/>
                <a:tab pos="1150938" algn="l"/>
                <a:tab pos="1371600" algn="l"/>
              </a:tabLst>
            </a:pPr>
            <a:r>
              <a:rPr lang="en-US" sz="2000" dirty="0">
                <a:latin typeface="Courier New" pitchFamily="-109" charset="0"/>
              </a:rPr>
              <a:t>	        </a:t>
            </a:r>
            <a:r>
              <a:rPr lang="en-US" sz="2000" dirty="0">
                <a:solidFill>
                  <a:srgbClr val="800000"/>
                </a:solidFill>
                <a:latin typeface="Courier New" pitchFamily="-109" charset="0"/>
              </a:rPr>
              <a:t>minOccurs=</a:t>
            </a:r>
            <a:r>
              <a:rPr lang="en-US" sz="2000" dirty="0">
                <a:solidFill>
                  <a:srgbClr val="804000"/>
                </a:solidFill>
                <a:latin typeface="Courier New" pitchFamily="-109" charset="0"/>
              </a:rPr>
              <a:t>"1”</a:t>
            </a:r>
            <a:r>
              <a:rPr lang="en-US" sz="2000" dirty="0">
                <a:latin typeface="Courier New" pitchFamily="-109" charset="0"/>
              </a:rPr>
              <a:t> </a:t>
            </a:r>
            <a:r>
              <a:rPr lang="en-US" sz="2000" dirty="0" err="1">
                <a:solidFill>
                  <a:srgbClr val="800000"/>
                </a:solidFill>
                <a:latin typeface="Courier New" pitchFamily="-109" charset="0"/>
              </a:rPr>
              <a:t>maxOccurs</a:t>
            </a:r>
            <a:r>
              <a:rPr lang="en-US" sz="2000" dirty="0">
                <a:solidFill>
                  <a:srgbClr val="800000"/>
                </a:solidFill>
                <a:latin typeface="Courier New" pitchFamily="-109" charset="0"/>
              </a:rPr>
              <a:t>=</a:t>
            </a:r>
            <a:r>
              <a:rPr lang="en-US" sz="2000" dirty="0">
                <a:solidFill>
                  <a:srgbClr val="804000"/>
                </a:solidFill>
                <a:latin typeface="Courier New" pitchFamily="-109" charset="0"/>
              </a:rPr>
              <a:t>"unbounded"</a:t>
            </a:r>
            <a:r>
              <a:rPr lang="en-US" sz="2000" dirty="0">
                <a:solidFill>
                  <a:srgbClr val="1822CD"/>
                </a:solidFill>
                <a:latin typeface="Courier New" pitchFamily="-109" charset="0"/>
              </a:rPr>
              <a:t>/&gt;</a:t>
            </a:r>
            <a:endParaRPr lang="en-US" sz="2000" dirty="0">
              <a:latin typeface="Courier New" pitchFamily="-109" charset="0"/>
            </a:endParaRPr>
          </a:p>
          <a:p>
            <a:pPr>
              <a:buFontTx/>
              <a:buNone/>
              <a:tabLst>
                <a:tab pos="693738" algn="l"/>
                <a:tab pos="914400" algn="l"/>
                <a:tab pos="1150938" algn="l"/>
                <a:tab pos="1371600" algn="l"/>
              </a:tabLst>
            </a:pPr>
            <a:r>
              <a:rPr lang="en-US" sz="2000" dirty="0">
                <a:latin typeface="Courier New" pitchFamily="-109" charset="0"/>
              </a:rPr>
              <a:t>		</a:t>
            </a:r>
            <a:r>
              <a:rPr lang="en-US" sz="2000" dirty="0">
                <a:solidFill>
                  <a:srgbClr val="1822CD"/>
                </a:solidFill>
                <a:latin typeface="Courier New" pitchFamily="-109" charset="0"/>
              </a:rPr>
              <a:t>&lt;/</a:t>
            </a:r>
            <a:r>
              <a:rPr lang="en-US" sz="2000" dirty="0" err="1">
                <a:solidFill>
                  <a:srgbClr val="1822CD"/>
                </a:solidFill>
                <a:latin typeface="Courier New" pitchFamily="-109" charset="0"/>
              </a:rPr>
              <a:t>xsd:sequence</a:t>
            </a:r>
            <a:r>
              <a:rPr lang="en-US" sz="2000" dirty="0">
                <a:solidFill>
                  <a:srgbClr val="1822CD"/>
                </a:solidFill>
                <a:latin typeface="Courier New" pitchFamily="-109" charset="0"/>
              </a:rPr>
              <a:t>&gt;</a:t>
            </a:r>
          </a:p>
          <a:p>
            <a:pPr>
              <a:buFontTx/>
              <a:buNone/>
              <a:tabLst>
                <a:tab pos="693738" algn="l"/>
                <a:tab pos="914400" algn="l"/>
                <a:tab pos="1150938" algn="l"/>
                <a:tab pos="1371600" algn="l"/>
              </a:tabLst>
            </a:pPr>
            <a:r>
              <a:rPr lang="en-US" sz="2000" dirty="0">
                <a:solidFill>
                  <a:srgbClr val="1822CD"/>
                </a:solidFill>
                <a:latin typeface="Courier New" pitchFamily="-109" charset="0"/>
              </a:rPr>
              <a:t>	&lt;/</a:t>
            </a:r>
            <a:r>
              <a:rPr lang="en-US" sz="2000" dirty="0" err="1">
                <a:solidFill>
                  <a:srgbClr val="1822CD"/>
                </a:solidFill>
                <a:latin typeface="Courier New" pitchFamily="-109" charset="0"/>
              </a:rPr>
              <a:t>xsd:complexType</a:t>
            </a:r>
            <a:r>
              <a:rPr lang="en-US" sz="2000" dirty="0">
                <a:solidFill>
                  <a:srgbClr val="1822CD"/>
                </a:solidFill>
                <a:latin typeface="Courier New" pitchFamily="-109" charset="0"/>
              </a:rPr>
              <a:t>&gt;</a:t>
            </a:r>
          </a:p>
          <a:p>
            <a:pPr>
              <a:buFontTx/>
              <a:buNone/>
              <a:tabLst>
                <a:tab pos="693738" algn="l"/>
                <a:tab pos="914400" algn="l"/>
                <a:tab pos="1150938" algn="l"/>
                <a:tab pos="1371600" algn="l"/>
              </a:tabLst>
            </a:pPr>
            <a:r>
              <a:rPr lang="en-US" sz="2000" dirty="0">
                <a:solidFill>
                  <a:srgbClr val="1822CD"/>
                </a:solidFill>
                <a:latin typeface="Courier New" pitchFamily="-109" charset="0"/>
              </a:rPr>
              <a:t>&lt;/</a:t>
            </a:r>
            <a:r>
              <a:rPr lang="en-US" sz="2000" dirty="0" err="1">
                <a:solidFill>
                  <a:srgbClr val="1822CD"/>
                </a:solidFill>
                <a:latin typeface="Courier New" pitchFamily="-109" charset="0"/>
              </a:rPr>
              <a:t>xsd:element</a:t>
            </a:r>
            <a:r>
              <a:rPr lang="en-US" sz="2000" dirty="0">
                <a:solidFill>
                  <a:srgbClr val="1822CD"/>
                </a:solidFill>
                <a:latin typeface="Courier New" pitchFamily="-109" charset="0"/>
              </a:rPr>
              <a:t>&gt;</a:t>
            </a:r>
          </a:p>
        </p:txBody>
      </p:sp>
      <p:sp>
        <p:nvSpPr>
          <p:cNvPr id="5" name="Slide Number Placeholder 5"/>
          <p:cNvSpPr>
            <a:spLocks noGrp="1"/>
          </p:cNvSpPr>
          <p:nvPr>
            <p:ph type="sldNum" sz="quarter" idx="12"/>
          </p:nvPr>
        </p:nvSpPr>
        <p:spPr/>
        <p:txBody>
          <a:bodyPr/>
          <a:lstStyle/>
          <a:p>
            <a:fld id="{F2A11C78-8CE8-AA43-A940-4F316BC98835}" type="slidenum">
              <a:rPr lang="en-US"/>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4"/>
          <p:cNvSpPr>
            <a:spLocks noGrp="1" noChangeArrowheads="1"/>
          </p:cNvSpPr>
          <p:nvPr>
            <p:ph type="title"/>
          </p:nvPr>
        </p:nvSpPr>
        <p:spPr/>
        <p:txBody>
          <a:bodyPr/>
          <a:lstStyle/>
          <a:p>
            <a:r>
              <a:rPr lang="en-US"/>
              <a:t>Schema (cdlib.xsd)</a:t>
            </a:r>
          </a:p>
        </p:txBody>
      </p:sp>
      <p:sp>
        <p:nvSpPr>
          <p:cNvPr id="53253" name="Rectangle 5"/>
          <p:cNvSpPr>
            <a:spLocks noGrp="1" noChangeArrowheads="1"/>
          </p:cNvSpPr>
          <p:nvPr>
            <p:ph idx="1"/>
          </p:nvPr>
        </p:nvSpPr>
        <p:spPr>
          <a:xfrm>
            <a:off x="628650" y="1690689"/>
            <a:ext cx="8305800" cy="4113212"/>
          </a:xfrm>
        </p:spPr>
        <p:txBody>
          <a:bodyPr>
            <a:normAutofit fontScale="92500" lnSpcReduction="20000"/>
          </a:bodyPr>
          <a:lstStyle/>
          <a:p>
            <a:pPr>
              <a:lnSpc>
                <a:spcPct val="90000"/>
              </a:lnSpc>
              <a:tabLst>
                <a:tab pos="693738" algn="l"/>
                <a:tab pos="914400" algn="l"/>
                <a:tab pos="1150938" algn="l"/>
                <a:tab pos="1371600" algn="l"/>
              </a:tabLst>
            </a:pPr>
            <a:r>
              <a:rPr lang="en-US" sz="2800" dirty="0"/>
              <a:t>CD definition</a:t>
            </a:r>
          </a:p>
          <a:p>
            <a:pPr>
              <a:lnSpc>
                <a:spcPct val="90000"/>
              </a:lnSpc>
              <a:tabLst>
                <a:tab pos="693738" algn="l"/>
                <a:tab pos="914400" algn="l"/>
                <a:tab pos="1150938" algn="l"/>
                <a:tab pos="1371600" algn="l"/>
              </a:tabLst>
            </a:pPr>
            <a:endParaRPr lang="en-US" sz="2800" dirty="0"/>
          </a:p>
          <a:p>
            <a:pPr>
              <a:lnSpc>
                <a:spcPct val="90000"/>
              </a:lnSpc>
              <a:buFontTx/>
              <a:buNone/>
              <a:tabLst>
                <a:tab pos="693738" algn="l"/>
                <a:tab pos="914400" algn="l"/>
                <a:tab pos="1150938" algn="l"/>
                <a:tab pos="1371600" algn="l"/>
              </a:tabLst>
            </a:pPr>
            <a:r>
              <a:rPr lang="en-US" sz="2000" dirty="0">
                <a:solidFill>
                  <a:srgbClr val="1822CD"/>
                </a:solidFill>
                <a:latin typeface="Courier New" pitchFamily="-109" charset="0"/>
              </a:rPr>
              <a:t>&lt;</a:t>
            </a:r>
            <a:r>
              <a:rPr lang="en-US" sz="2000" dirty="0" err="1">
                <a:solidFill>
                  <a:srgbClr val="1822CD"/>
                </a:solidFill>
                <a:latin typeface="Courier New" pitchFamily="-109" charset="0"/>
              </a:rPr>
              <a:t>xsd:complexType</a:t>
            </a:r>
            <a:r>
              <a:rPr lang="en-US" sz="2000" dirty="0">
                <a:solidFill>
                  <a:srgbClr val="1822CD"/>
                </a:solidFill>
                <a:latin typeface="Courier New" pitchFamily="-109" charset="0"/>
              </a:rPr>
              <a:t> </a:t>
            </a:r>
            <a:r>
              <a:rPr lang="en-US" sz="2000" dirty="0">
                <a:solidFill>
                  <a:srgbClr val="800000"/>
                </a:solidFill>
                <a:latin typeface="Courier New" pitchFamily="-109" charset="0"/>
              </a:rPr>
              <a:t>name</a:t>
            </a:r>
            <a:r>
              <a:rPr lang="en-US" sz="2000" dirty="0">
                <a:solidFill>
                  <a:srgbClr val="1822CD"/>
                </a:solidFill>
                <a:latin typeface="Courier New" pitchFamily="-109" charset="0"/>
              </a:rPr>
              <a:t>=</a:t>
            </a:r>
            <a:r>
              <a:rPr lang="en-US" sz="2000" dirty="0">
                <a:solidFill>
                  <a:srgbClr val="804000"/>
                </a:solidFill>
                <a:latin typeface="Courier New" pitchFamily="-109" charset="0"/>
              </a:rPr>
              <a:t>"</a:t>
            </a:r>
            <a:r>
              <a:rPr lang="en-US" sz="2000" dirty="0" err="1">
                <a:solidFill>
                  <a:srgbClr val="804000"/>
                </a:solidFill>
                <a:latin typeface="Courier New" pitchFamily="-109" charset="0"/>
              </a:rPr>
              <a:t>cdType</a:t>
            </a:r>
            <a:r>
              <a:rPr lang="en-US" sz="2000" dirty="0">
                <a:solidFill>
                  <a:srgbClr val="804000"/>
                </a:solidFill>
                <a:latin typeface="Courier New" pitchFamily="-109" charset="0"/>
              </a:rPr>
              <a:t>"</a:t>
            </a:r>
            <a:r>
              <a:rPr lang="en-US" sz="2000" dirty="0">
                <a:solidFill>
                  <a:srgbClr val="1822CD"/>
                </a:solidFill>
                <a:latin typeface="Courier New" pitchFamily="-109" charset="0"/>
              </a:rPr>
              <a:t>&gt;</a:t>
            </a:r>
          </a:p>
          <a:p>
            <a:pPr>
              <a:lnSpc>
                <a:spcPct val="90000"/>
              </a:lnSpc>
              <a:buFontTx/>
              <a:buNone/>
              <a:tabLst>
                <a:tab pos="693738" algn="l"/>
                <a:tab pos="914400" algn="l"/>
                <a:tab pos="1150938" algn="l"/>
                <a:tab pos="1371600" algn="l"/>
              </a:tabLst>
            </a:pPr>
            <a:r>
              <a:rPr lang="en-US" sz="2000" dirty="0">
                <a:solidFill>
                  <a:srgbClr val="1822CD"/>
                </a:solidFill>
                <a:latin typeface="Courier New" pitchFamily="-109" charset="0"/>
              </a:rPr>
              <a:t>	&lt;</a:t>
            </a:r>
            <a:r>
              <a:rPr lang="en-US" sz="2000" dirty="0" err="1">
                <a:solidFill>
                  <a:srgbClr val="1822CD"/>
                </a:solidFill>
                <a:latin typeface="Courier New" pitchFamily="-109" charset="0"/>
              </a:rPr>
              <a:t>xsd:sequence</a:t>
            </a:r>
            <a:r>
              <a:rPr lang="en-US" sz="2000" dirty="0">
                <a:solidFill>
                  <a:srgbClr val="1822CD"/>
                </a:solidFill>
                <a:latin typeface="Courier New" pitchFamily="-109" charset="0"/>
              </a:rPr>
              <a:t>&gt;</a:t>
            </a:r>
          </a:p>
          <a:p>
            <a:pPr>
              <a:lnSpc>
                <a:spcPct val="90000"/>
              </a:lnSpc>
              <a:buFontTx/>
              <a:buNone/>
              <a:tabLst>
                <a:tab pos="693738" algn="l"/>
                <a:tab pos="914400" algn="l"/>
                <a:tab pos="1150938" algn="l"/>
                <a:tab pos="1371600" algn="l"/>
              </a:tabLst>
            </a:pPr>
            <a:r>
              <a:rPr lang="en-US" sz="2000" dirty="0">
                <a:solidFill>
                  <a:srgbClr val="1822CD"/>
                </a:solidFill>
                <a:latin typeface="Courier New" pitchFamily="-109" charset="0"/>
              </a:rPr>
              <a:t>		&lt;</a:t>
            </a:r>
            <a:r>
              <a:rPr lang="en-US" sz="2000" dirty="0" err="1">
                <a:solidFill>
                  <a:srgbClr val="1822CD"/>
                </a:solidFill>
                <a:latin typeface="Courier New" pitchFamily="-109" charset="0"/>
              </a:rPr>
              <a:t>xsd:element</a:t>
            </a:r>
            <a:r>
              <a:rPr lang="en-US" sz="2000" dirty="0">
                <a:solidFill>
                  <a:srgbClr val="1822CD"/>
                </a:solidFill>
                <a:latin typeface="Courier New" pitchFamily="-109" charset="0"/>
              </a:rPr>
              <a:t> </a:t>
            </a:r>
            <a:r>
              <a:rPr lang="en-US" sz="2000" dirty="0">
                <a:solidFill>
                  <a:srgbClr val="800000"/>
                </a:solidFill>
                <a:latin typeface="Courier New" pitchFamily="-109" charset="0"/>
              </a:rPr>
              <a:t>name</a:t>
            </a:r>
            <a:r>
              <a:rPr lang="en-US" sz="2000" dirty="0">
                <a:solidFill>
                  <a:srgbClr val="1822CD"/>
                </a:solidFill>
                <a:latin typeface="Courier New" pitchFamily="-109" charset="0"/>
              </a:rPr>
              <a:t>=</a:t>
            </a:r>
            <a:r>
              <a:rPr lang="en-US" sz="2000" dirty="0">
                <a:solidFill>
                  <a:srgbClr val="804000"/>
                </a:solidFill>
                <a:latin typeface="Courier New" pitchFamily="-109" charset="0"/>
              </a:rPr>
              <a:t>"</a:t>
            </a:r>
            <a:r>
              <a:rPr lang="en-US" sz="2000" dirty="0" err="1">
                <a:solidFill>
                  <a:srgbClr val="804000"/>
                </a:solidFill>
                <a:latin typeface="Courier New" pitchFamily="-109" charset="0"/>
              </a:rPr>
              <a:t>cdid</a:t>
            </a:r>
            <a:r>
              <a:rPr lang="en-US" sz="2000" dirty="0">
                <a:solidFill>
                  <a:srgbClr val="804000"/>
                </a:solidFill>
                <a:latin typeface="Courier New" pitchFamily="-109" charset="0"/>
              </a:rPr>
              <a:t>"</a:t>
            </a:r>
            <a:r>
              <a:rPr lang="en-US" sz="2000" dirty="0">
                <a:solidFill>
                  <a:srgbClr val="1822CD"/>
                </a:solidFill>
                <a:latin typeface="Courier New" pitchFamily="-109" charset="0"/>
              </a:rPr>
              <a:t> </a:t>
            </a:r>
            <a:r>
              <a:rPr lang="en-US" sz="2000" dirty="0">
                <a:solidFill>
                  <a:srgbClr val="800000"/>
                </a:solidFill>
                <a:latin typeface="Courier New" pitchFamily="-109" charset="0"/>
              </a:rPr>
              <a:t>type</a:t>
            </a:r>
            <a:r>
              <a:rPr lang="en-US" sz="2000" dirty="0">
                <a:solidFill>
                  <a:srgbClr val="1822CD"/>
                </a:solidFill>
                <a:latin typeface="Courier New" pitchFamily="-109" charset="0"/>
              </a:rPr>
              <a:t>=</a:t>
            </a:r>
            <a:r>
              <a:rPr lang="en-US" sz="2000" dirty="0">
                <a:solidFill>
                  <a:srgbClr val="804000"/>
                </a:solidFill>
                <a:latin typeface="Courier New" pitchFamily="-109" charset="0"/>
              </a:rPr>
              <a:t>"</a:t>
            </a:r>
            <a:r>
              <a:rPr lang="en-US" sz="2000" dirty="0" err="1">
                <a:solidFill>
                  <a:srgbClr val="804000"/>
                </a:solidFill>
                <a:latin typeface="Courier New" pitchFamily="-109" charset="0"/>
              </a:rPr>
              <a:t>xsd:string</a:t>
            </a:r>
            <a:r>
              <a:rPr lang="en-US" sz="2000" dirty="0">
                <a:solidFill>
                  <a:srgbClr val="804000"/>
                </a:solidFill>
                <a:latin typeface="Courier New" pitchFamily="-109" charset="0"/>
              </a:rPr>
              <a:t>"</a:t>
            </a:r>
            <a:r>
              <a:rPr lang="en-US" sz="2000" dirty="0">
                <a:solidFill>
                  <a:srgbClr val="1822CD"/>
                </a:solidFill>
                <a:latin typeface="Courier New" pitchFamily="-109" charset="0"/>
              </a:rPr>
              <a:t>/&gt;</a:t>
            </a:r>
          </a:p>
          <a:p>
            <a:pPr>
              <a:lnSpc>
                <a:spcPct val="90000"/>
              </a:lnSpc>
              <a:buFontTx/>
              <a:buNone/>
              <a:tabLst>
                <a:tab pos="693738" algn="l"/>
                <a:tab pos="914400" algn="l"/>
                <a:tab pos="1150938" algn="l"/>
                <a:tab pos="1371600" algn="l"/>
              </a:tabLst>
            </a:pPr>
            <a:r>
              <a:rPr lang="en-US" sz="2000" dirty="0">
                <a:solidFill>
                  <a:srgbClr val="1822CD"/>
                </a:solidFill>
                <a:latin typeface="Courier New" pitchFamily="-109" charset="0"/>
              </a:rPr>
              <a:t>		&lt;</a:t>
            </a:r>
            <a:r>
              <a:rPr lang="en-US" sz="2000" dirty="0" err="1">
                <a:solidFill>
                  <a:srgbClr val="1822CD"/>
                </a:solidFill>
                <a:latin typeface="Courier New" pitchFamily="-109" charset="0"/>
              </a:rPr>
              <a:t>xsd:element</a:t>
            </a:r>
            <a:r>
              <a:rPr lang="en-US" sz="2000" dirty="0">
                <a:solidFill>
                  <a:srgbClr val="1822CD"/>
                </a:solidFill>
                <a:latin typeface="Courier New" pitchFamily="-109" charset="0"/>
              </a:rPr>
              <a:t> </a:t>
            </a:r>
            <a:r>
              <a:rPr lang="en-US" sz="2000" dirty="0">
                <a:solidFill>
                  <a:srgbClr val="800000"/>
                </a:solidFill>
                <a:latin typeface="Courier New" pitchFamily="-109" charset="0"/>
              </a:rPr>
              <a:t>name</a:t>
            </a:r>
            <a:r>
              <a:rPr lang="en-US" sz="2000" dirty="0">
                <a:solidFill>
                  <a:srgbClr val="1822CD"/>
                </a:solidFill>
                <a:latin typeface="Courier New" pitchFamily="-109" charset="0"/>
              </a:rPr>
              <a:t>=</a:t>
            </a:r>
            <a:r>
              <a:rPr lang="en-US" sz="2000" dirty="0">
                <a:solidFill>
                  <a:srgbClr val="804000"/>
                </a:solidFill>
                <a:latin typeface="Courier New" pitchFamily="-109" charset="0"/>
              </a:rPr>
              <a:t>"</a:t>
            </a:r>
            <a:r>
              <a:rPr lang="en-US" sz="2000" dirty="0" err="1">
                <a:solidFill>
                  <a:srgbClr val="804000"/>
                </a:solidFill>
                <a:latin typeface="Courier New" pitchFamily="-109" charset="0"/>
              </a:rPr>
              <a:t>cdlabel</a:t>
            </a:r>
            <a:r>
              <a:rPr lang="en-US" sz="2000" dirty="0">
                <a:solidFill>
                  <a:srgbClr val="804000"/>
                </a:solidFill>
                <a:latin typeface="Courier New" pitchFamily="-109" charset="0"/>
              </a:rPr>
              <a:t>"</a:t>
            </a:r>
            <a:r>
              <a:rPr lang="en-US" sz="2000" dirty="0">
                <a:solidFill>
                  <a:srgbClr val="1822CD"/>
                </a:solidFill>
                <a:latin typeface="Courier New" pitchFamily="-109" charset="0"/>
              </a:rPr>
              <a:t> </a:t>
            </a:r>
            <a:r>
              <a:rPr lang="en-US" sz="2000" dirty="0">
                <a:solidFill>
                  <a:srgbClr val="800000"/>
                </a:solidFill>
                <a:latin typeface="Courier New" pitchFamily="-109" charset="0"/>
              </a:rPr>
              <a:t>type</a:t>
            </a:r>
            <a:r>
              <a:rPr lang="en-US" sz="2000" dirty="0">
                <a:solidFill>
                  <a:srgbClr val="1822CD"/>
                </a:solidFill>
                <a:latin typeface="Courier New" pitchFamily="-109" charset="0"/>
              </a:rPr>
              <a:t>=</a:t>
            </a:r>
            <a:r>
              <a:rPr lang="en-US" sz="2000" dirty="0">
                <a:solidFill>
                  <a:srgbClr val="804000"/>
                </a:solidFill>
                <a:latin typeface="Courier New" pitchFamily="-109" charset="0"/>
              </a:rPr>
              <a:t>"</a:t>
            </a:r>
            <a:r>
              <a:rPr lang="en-US" sz="2000" dirty="0" err="1">
                <a:solidFill>
                  <a:srgbClr val="804000"/>
                </a:solidFill>
                <a:latin typeface="Courier New" pitchFamily="-109" charset="0"/>
              </a:rPr>
              <a:t>xsd:string</a:t>
            </a:r>
            <a:r>
              <a:rPr lang="en-US" sz="2000" dirty="0">
                <a:solidFill>
                  <a:srgbClr val="804000"/>
                </a:solidFill>
                <a:latin typeface="Courier New" pitchFamily="-109" charset="0"/>
              </a:rPr>
              <a:t>"</a:t>
            </a:r>
            <a:r>
              <a:rPr lang="en-US" sz="2000" dirty="0">
                <a:solidFill>
                  <a:srgbClr val="1822CD"/>
                </a:solidFill>
                <a:latin typeface="Courier New" pitchFamily="-109" charset="0"/>
              </a:rPr>
              <a:t>/&gt;</a:t>
            </a:r>
          </a:p>
          <a:p>
            <a:pPr>
              <a:lnSpc>
                <a:spcPct val="90000"/>
              </a:lnSpc>
              <a:buFontTx/>
              <a:buNone/>
              <a:tabLst>
                <a:tab pos="693738" algn="l"/>
                <a:tab pos="914400" algn="l"/>
                <a:tab pos="1150938" algn="l"/>
                <a:tab pos="1371600" algn="l"/>
              </a:tabLst>
            </a:pPr>
            <a:r>
              <a:rPr lang="en-US" sz="2000" dirty="0">
                <a:solidFill>
                  <a:srgbClr val="1822CD"/>
                </a:solidFill>
                <a:latin typeface="Courier New" pitchFamily="-109" charset="0"/>
              </a:rPr>
              <a:t>		&lt;</a:t>
            </a:r>
            <a:r>
              <a:rPr lang="en-US" sz="2000" dirty="0" err="1">
                <a:solidFill>
                  <a:srgbClr val="1822CD"/>
                </a:solidFill>
                <a:latin typeface="Courier New" pitchFamily="-109" charset="0"/>
              </a:rPr>
              <a:t>xsd:element</a:t>
            </a:r>
            <a:r>
              <a:rPr lang="en-US" sz="2000" dirty="0">
                <a:solidFill>
                  <a:srgbClr val="1822CD"/>
                </a:solidFill>
                <a:latin typeface="Courier New" pitchFamily="-109" charset="0"/>
              </a:rPr>
              <a:t> </a:t>
            </a:r>
            <a:r>
              <a:rPr lang="en-US" sz="2000" dirty="0">
                <a:solidFill>
                  <a:srgbClr val="800000"/>
                </a:solidFill>
                <a:latin typeface="Courier New" pitchFamily="-109" charset="0"/>
              </a:rPr>
              <a:t>name</a:t>
            </a:r>
            <a:r>
              <a:rPr lang="en-US" sz="2000" dirty="0">
                <a:solidFill>
                  <a:srgbClr val="1822CD"/>
                </a:solidFill>
                <a:latin typeface="Courier New" pitchFamily="-109" charset="0"/>
              </a:rPr>
              <a:t>=</a:t>
            </a:r>
            <a:r>
              <a:rPr lang="en-US" sz="2000" dirty="0">
                <a:solidFill>
                  <a:srgbClr val="804000"/>
                </a:solidFill>
                <a:latin typeface="Courier New" pitchFamily="-109" charset="0"/>
              </a:rPr>
              <a:t>"</a:t>
            </a:r>
            <a:r>
              <a:rPr lang="en-US" sz="2000" dirty="0" err="1">
                <a:solidFill>
                  <a:srgbClr val="804000"/>
                </a:solidFill>
                <a:latin typeface="Courier New" pitchFamily="-109" charset="0"/>
              </a:rPr>
              <a:t>cdtitle</a:t>
            </a:r>
            <a:r>
              <a:rPr lang="en-US" sz="2000" dirty="0">
                <a:solidFill>
                  <a:srgbClr val="804000"/>
                </a:solidFill>
                <a:latin typeface="Courier New" pitchFamily="-109" charset="0"/>
              </a:rPr>
              <a:t>"</a:t>
            </a:r>
            <a:r>
              <a:rPr lang="en-US" sz="2000" dirty="0">
                <a:solidFill>
                  <a:srgbClr val="1822CD"/>
                </a:solidFill>
                <a:latin typeface="Courier New" pitchFamily="-109" charset="0"/>
              </a:rPr>
              <a:t> </a:t>
            </a:r>
            <a:r>
              <a:rPr lang="en-US" sz="2000" dirty="0">
                <a:solidFill>
                  <a:srgbClr val="800000"/>
                </a:solidFill>
                <a:latin typeface="Courier New" pitchFamily="-109" charset="0"/>
              </a:rPr>
              <a:t>type</a:t>
            </a:r>
            <a:r>
              <a:rPr lang="en-US" sz="2000" dirty="0">
                <a:solidFill>
                  <a:srgbClr val="1822CD"/>
                </a:solidFill>
                <a:latin typeface="Courier New" pitchFamily="-109" charset="0"/>
              </a:rPr>
              <a:t>=</a:t>
            </a:r>
            <a:r>
              <a:rPr lang="en-US" sz="2000" dirty="0">
                <a:solidFill>
                  <a:srgbClr val="804000"/>
                </a:solidFill>
                <a:latin typeface="Courier New" pitchFamily="-109" charset="0"/>
              </a:rPr>
              <a:t>"</a:t>
            </a:r>
            <a:r>
              <a:rPr lang="en-US" sz="2000" dirty="0" err="1">
                <a:solidFill>
                  <a:srgbClr val="804000"/>
                </a:solidFill>
                <a:latin typeface="Courier New" pitchFamily="-109" charset="0"/>
              </a:rPr>
              <a:t>xsd:string</a:t>
            </a:r>
            <a:r>
              <a:rPr lang="en-US" sz="2000" dirty="0">
                <a:solidFill>
                  <a:srgbClr val="804000"/>
                </a:solidFill>
                <a:latin typeface="Courier New" pitchFamily="-109" charset="0"/>
              </a:rPr>
              <a:t>"</a:t>
            </a:r>
            <a:r>
              <a:rPr lang="en-US" sz="2000" dirty="0">
                <a:solidFill>
                  <a:srgbClr val="1822CD"/>
                </a:solidFill>
                <a:latin typeface="Courier New" pitchFamily="-109" charset="0"/>
              </a:rPr>
              <a:t>/&gt;</a:t>
            </a:r>
          </a:p>
          <a:p>
            <a:pPr>
              <a:lnSpc>
                <a:spcPct val="90000"/>
              </a:lnSpc>
              <a:buFontTx/>
              <a:buNone/>
              <a:tabLst>
                <a:tab pos="693738" algn="l"/>
                <a:tab pos="914400" algn="l"/>
                <a:tab pos="1150938" algn="l"/>
                <a:tab pos="1371600" algn="l"/>
              </a:tabLst>
            </a:pPr>
            <a:r>
              <a:rPr lang="en-US" sz="2000" dirty="0">
                <a:solidFill>
                  <a:srgbClr val="1822CD"/>
                </a:solidFill>
                <a:latin typeface="Courier New" pitchFamily="-109" charset="0"/>
              </a:rPr>
              <a:t>		&lt;</a:t>
            </a:r>
            <a:r>
              <a:rPr lang="en-US" sz="2000" dirty="0" err="1">
                <a:solidFill>
                  <a:srgbClr val="1822CD"/>
                </a:solidFill>
                <a:latin typeface="Courier New" pitchFamily="-109" charset="0"/>
              </a:rPr>
              <a:t>xsd:element</a:t>
            </a:r>
            <a:r>
              <a:rPr lang="en-US" sz="2000" dirty="0">
                <a:solidFill>
                  <a:srgbClr val="1822CD"/>
                </a:solidFill>
                <a:latin typeface="Courier New" pitchFamily="-109" charset="0"/>
              </a:rPr>
              <a:t> </a:t>
            </a:r>
            <a:r>
              <a:rPr lang="en-US" sz="2000" dirty="0">
                <a:solidFill>
                  <a:srgbClr val="800000"/>
                </a:solidFill>
                <a:latin typeface="Courier New" pitchFamily="-109" charset="0"/>
              </a:rPr>
              <a:t>name</a:t>
            </a:r>
            <a:r>
              <a:rPr lang="en-US" sz="2000" dirty="0">
                <a:solidFill>
                  <a:srgbClr val="1822CD"/>
                </a:solidFill>
                <a:latin typeface="Courier New" pitchFamily="-109" charset="0"/>
              </a:rPr>
              <a:t>=</a:t>
            </a:r>
            <a:r>
              <a:rPr lang="en-US" sz="2000" dirty="0">
                <a:solidFill>
                  <a:srgbClr val="804000"/>
                </a:solidFill>
                <a:latin typeface="Courier New" pitchFamily="-109" charset="0"/>
              </a:rPr>
              <a:t>"</a:t>
            </a:r>
            <a:r>
              <a:rPr lang="en-US" sz="2000" dirty="0" err="1">
                <a:solidFill>
                  <a:srgbClr val="804000"/>
                </a:solidFill>
                <a:latin typeface="Courier New" pitchFamily="-109" charset="0"/>
              </a:rPr>
              <a:t>cdyear</a:t>
            </a:r>
            <a:r>
              <a:rPr lang="en-US" sz="2000" dirty="0">
                <a:solidFill>
                  <a:srgbClr val="804000"/>
                </a:solidFill>
                <a:latin typeface="Courier New" pitchFamily="-109" charset="0"/>
              </a:rPr>
              <a:t>"</a:t>
            </a:r>
            <a:r>
              <a:rPr lang="en-US" sz="2000" dirty="0">
                <a:solidFill>
                  <a:srgbClr val="1822CD"/>
                </a:solidFill>
                <a:latin typeface="Courier New" pitchFamily="-109" charset="0"/>
              </a:rPr>
              <a:t> </a:t>
            </a:r>
            <a:r>
              <a:rPr lang="en-US" sz="2000" dirty="0">
                <a:solidFill>
                  <a:srgbClr val="800000"/>
                </a:solidFill>
                <a:latin typeface="Courier New" pitchFamily="-109" charset="0"/>
              </a:rPr>
              <a:t>type</a:t>
            </a:r>
            <a:r>
              <a:rPr lang="en-US" sz="2000" dirty="0">
                <a:solidFill>
                  <a:srgbClr val="1822CD"/>
                </a:solidFill>
                <a:latin typeface="Courier New" pitchFamily="-109" charset="0"/>
              </a:rPr>
              <a:t>=</a:t>
            </a:r>
            <a:r>
              <a:rPr lang="en-US" sz="2000" dirty="0">
                <a:solidFill>
                  <a:srgbClr val="804000"/>
                </a:solidFill>
                <a:latin typeface="Courier New" pitchFamily="-109" charset="0"/>
              </a:rPr>
              <a:t>"</a:t>
            </a:r>
            <a:r>
              <a:rPr lang="en-US" sz="2000" dirty="0" err="1">
                <a:solidFill>
                  <a:srgbClr val="804000"/>
                </a:solidFill>
                <a:latin typeface="Courier New" pitchFamily="-109" charset="0"/>
              </a:rPr>
              <a:t>xsd:integer</a:t>
            </a:r>
            <a:r>
              <a:rPr lang="en-US" sz="2000" dirty="0">
                <a:solidFill>
                  <a:srgbClr val="804000"/>
                </a:solidFill>
                <a:latin typeface="Courier New" pitchFamily="-109" charset="0"/>
              </a:rPr>
              <a:t>"</a:t>
            </a:r>
            <a:r>
              <a:rPr lang="en-US" sz="2000" dirty="0">
                <a:solidFill>
                  <a:srgbClr val="1822CD"/>
                </a:solidFill>
                <a:latin typeface="Courier New" pitchFamily="-109" charset="0"/>
              </a:rPr>
              <a:t>/&gt;</a:t>
            </a:r>
          </a:p>
          <a:p>
            <a:pPr>
              <a:lnSpc>
                <a:spcPct val="90000"/>
              </a:lnSpc>
              <a:buFontTx/>
              <a:buNone/>
              <a:tabLst>
                <a:tab pos="693738" algn="l"/>
                <a:tab pos="914400" algn="l"/>
                <a:tab pos="1150938" algn="l"/>
                <a:tab pos="1371600" algn="l"/>
              </a:tabLst>
            </a:pPr>
            <a:r>
              <a:rPr lang="en-US" sz="2000" dirty="0">
                <a:solidFill>
                  <a:srgbClr val="1822CD"/>
                </a:solidFill>
                <a:latin typeface="Courier New" pitchFamily="-109" charset="0"/>
              </a:rPr>
              <a:t>		&lt;</a:t>
            </a:r>
            <a:r>
              <a:rPr lang="en-US" sz="2000" dirty="0" err="1">
                <a:solidFill>
                  <a:srgbClr val="1822CD"/>
                </a:solidFill>
                <a:latin typeface="Courier New" pitchFamily="-109" charset="0"/>
              </a:rPr>
              <a:t>xsd:element</a:t>
            </a:r>
            <a:r>
              <a:rPr lang="en-US" sz="2000" dirty="0">
                <a:solidFill>
                  <a:srgbClr val="1822CD"/>
                </a:solidFill>
                <a:latin typeface="Courier New" pitchFamily="-109" charset="0"/>
              </a:rPr>
              <a:t> </a:t>
            </a:r>
            <a:r>
              <a:rPr lang="en-US" sz="2000" dirty="0">
                <a:solidFill>
                  <a:srgbClr val="800000"/>
                </a:solidFill>
                <a:latin typeface="Courier New" pitchFamily="-109" charset="0"/>
              </a:rPr>
              <a:t>name</a:t>
            </a:r>
            <a:r>
              <a:rPr lang="en-US" sz="2000" dirty="0">
                <a:solidFill>
                  <a:srgbClr val="1822CD"/>
                </a:solidFill>
                <a:latin typeface="Courier New" pitchFamily="-109" charset="0"/>
              </a:rPr>
              <a:t>=</a:t>
            </a:r>
            <a:r>
              <a:rPr lang="en-US" sz="2000" dirty="0">
                <a:solidFill>
                  <a:srgbClr val="804000"/>
                </a:solidFill>
                <a:latin typeface="Courier New" pitchFamily="-109" charset="0"/>
              </a:rPr>
              <a:t>"track"</a:t>
            </a:r>
            <a:r>
              <a:rPr lang="en-US" sz="2000" dirty="0">
                <a:solidFill>
                  <a:srgbClr val="1822CD"/>
                </a:solidFill>
                <a:latin typeface="Courier New" pitchFamily="-109" charset="0"/>
              </a:rPr>
              <a:t> </a:t>
            </a:r>
            <a:r>
              <a:rPr lang="en-US" sz="2000" dirty="0">
                <a:solidFill>
                  <a:srgbClr val="800000"/>
                </a:solidFill>
                <a:latin typeface="Courier New" pitchFamily="-109" charset="0"/>
              </a:rPr>
              <a:t>type</a:t>
            </a:r>
            <a:r>
              <a:rPr lang="en-US" sz="2000" dirty="0">
                <a:solidFill>
                  <a:srgbClr val="1822CD"/>
                </a:solidFill>
                <a:latin typeface="Courier New" pitchFamily="-109" charset="0"/>
              </a:rPr>
              <a:t>=</a:t>
            </a:r>
            <a:r>
              <a:rPr lang="en-US" sz="2000" dirty="0">
                <a:solidFill>
                  <a:srgbClr val="804000"/>
                </a:solidFill>
                <a:latin typeface="Courier New" pitchFamily="-109" charset="0"/>
              </a:rPr>
              <a:t>"</a:t>
            </a:r>
            <a:r>
              <a:rPr lang="en-US" sz="2000" dirty="0" err="1">
                <a:solidFill>
                  <a:srgbClr val="804000"/>
                </a:solidFill>
                <a:latin typeface="Courier New" pitchFamily="-109" charset="0"/>
              </a:rPr>
              <a:t>trackType</a:t>
            </a:r>
            <a:r>
              <a:rPr lang="en-US" sz="2000" dirty="0">
                <a:solidFill>
                  <a:srgbClr val="804000"/>
                </a:solidFill>
                <a:latin typeface="Courier New" pitchFamily="-109" charset="0"/>
              </a:rPr>
              <a:t>”</a:t>
            </a:r>
          </a:p>
          <a:p>
            <a:pPr>
              <a:lnSpc>
                <a:spcPct val="90000"/>
              </a:lnSpc>
              <a:buFontTx/>
              <a:buNone/>
              <a:tabLst>
                <a:tab pos="693738" algn="l"/>
                <a:tab pos="914400" algn="l"/>
                <a:tab pos="1150938" algn="l"/>
                <a:tab pos="1371600" algn="l"/>
              </a:tabLst>
            </a:pPr>
            <a:r>
              <a:rPr lang="en-US" sz="2000" dirty="0">
                <a:solidFill>
                  <a:srgbClr val="804000"/>
                </a:solidFill>
                <a:latin typeface="Courier New" pitchFamily="-109" charset="0"/>
              </a:rPr>
              <a:t>			</a:t>
            </a:r>
            <a:r>
              <a:rPr lang="en-US" sz="2000" dirty="0">
                <a:solidFill>
                  <a:srgbClr val="800000"/>
                </a:solidFill>
                <a:latin typeface="Courier New" pitchFamily="-109" charset="0"/>
              </a:rPr>
              <a:t>minOccurs</a:t>
            </a:r>
            <a:r>
              <a:rPr lang="en-US" sz="2000" dirty="0">
                <a:solidFill>
                  <a:srgbClr val="1822CD"/>
                </a:solidFill>
                <a:latin typeface="Courier New" pitchFamily="-109" charset="0"/>
              </a:rPr>
              <a:t>=</a:t>
            </a:r>
            <a:r>
              <a:rPr lang="en-US" sz="2000" dirty="0">
                <a:solidFill>
                  <a:srgbClr val="804000"/>
                </a:solidFill>
                <a:latin typeface="Courier New" pitchFamily="-109" charset="0"/>
              </a:rPr>
              <a:t>"</a:t>
            </a:r>
            <a:r>
              <a:rPr lang="en-US" sz="2000" dirty="0">
                <a:solidFill>
                  <a:srgbClr val="1822CD"/>
                </a:solidFill>
                <a:latin typeface="Courier New" pitchFamily="-109" charset="0"/>
              </a:rPr>
              <a:t>1</a:t>
            </a:r>
            <a:r>
              <a:rPr lang="en-US" sz="2000" dirty="0">
                <a:solidFill>
                  <a:srgbClr val="804000"/>
                </a:solidFill>
                <a:latin typeface="Courier New" pitchFamily="-109" charset="0"/>
              </a:rPr>
              <a:t>"</a:t>
            </a:r>
            <a:r>
              <a:rPr lang="en-US" sz="2000" dirty="0">
                <a:solidFill>
                  <a:srgbClr val="1822CD"/>
                </a:solidFill>
                <a:latin typeface="Courier New" pitchFamily="-109" charset="0"/>
              </a:rPr>
              <a:t> </a:t>
            </a:r>
            <a:r>
              <a:rPr lang="en-US" sz="2000" dirty="0" err="1">
                <a:solidFill>
                  <a:srgbClr val="800000"/>
                </a:solidFill>
                <a:latin typeface="Courier New" pitchFamily="-109" charset="0"/>
              </a:rPr>
              <a:t>maxOccurs</a:t>
            </a:r>
            <a:r>
              <a:rPr lang="en-US" sz="2000" dirty="0">
                <a:solidFill>
                  <a:srgbClr val="1822CD"/>
                </a:solidFill>
                <a:latin typeface="Courier New" pitchFamily="-109" charset="0"/>
              </a:rPr>
              <a:t>=</a:t>
            </a:r>
            <a:r>
              <a:rPr lang="en-US" sz="2000" dirty="0">
                <a:solidFill>
                  <a:srgbClr val="804000"/>
                </a:solidFill>
                <a:latin typeface="Courier New" pitchFamily="-109" charset="0"/>
              </a:rPr>
              <a:t>"</a:t>
            </a:r>
            <a:r>
              <a:rPr lang="en-US" sz="2000" dirty="0">
                <a:solidFill>
                  <a:srgbClr val="1822CD"/>
                </a:solidFill>
                <a:latin typeface="Courier New" pitchFamily="-109" charset="0"/>
              </a:rPr>
              <a:t>unbounded</a:t>
            </a:r>
            <a:r>
              <a:rPr lang="en-US" sz="2000" dirty="0">
                <a:solidFill>
                  <a:srgbClr val="804000"/>
                </a:solidFill>
                <a:latin typeface="Courier New" pitchFamily="-109" charset="0"/>
              </a:rPr>
              <a:t>"</a:t>
            </a:r>
            <a:r>
              <a:rPr lang="en-US" sz="2000" dirty="0">
                <a:solidFill>
                  <a:srgbClr val="1822CD"/>
                </a:solidFill>
                <a:latin typeface="Courier New" pitchFamily="-109" charset="0"/>
              </a:rPr>
              <a:t>/&gt;</a:t>
            </a:r>
          </a:p>
          <a:p>
            <a:pPr>
              <a:lnSpc>
                <a:spcPct val="90000"/>
              </a:lnSpc>
              <a:buFontTx/>
              <a:buNone/>
              <a:tabLst>
                <a:tab pos="693738" algn="l"/>
                <a:tab pos="914400" algn="l"/>
                <a:tab pos="1150938" algn="l"/>
                <a:tab pos="1371600" algn="l"/>
              </a:tabLst>
            </a:pPr>
            <a:r>
              <a:rPr lang="en-US" sz="2000" dirty="0">
                <a:solidFill>
                  <a:srgbClr val="1822CD"/>
                </a:solidFill>
                <a:latin typeface="Courier New" pitchFamily="-109" charset="0"/>
              </a:rPr>
              <a:t>	&lt;/</a:t>
            </a:r>
            <a:r>
              <a:rPr lang="en-US" sz="2000" dirty="0" err="1">
                <a:solidFill>
                  <a:srgbClr val="1822CD"/>
                </a:solidFill>
                <a:latin typeface="Courier New" pitchFamily="-109" charset="0"/>
              </a:rPr>
              <a:t>xsd:sequence</a:t>
            </a:r>
            <a:r>
              <a:rPr lang="en-US" sz="2000" dirty="0">
                <a:solidFill>
                  <a:srgbClr val="1822CD"/>
                </a:solidFill>
                <a:latin typeface="Courier New" pitchFamily="-109" charset="0"/>
              </a:rPr>
              <a:t>&gt;</a:t>
            </a:r>
          </a:p>
          <a:p>
            <a:pPr>
              <a:lnSpc>
                <a:spcPct val="90000"/>
              </a:lnSpc>
              <a:buFontTx/>
              <a:buNone/>
              <a:tabLst>
                <a:tab pos="693738" algn="l"/>
                <a:tab pos="914400" algn="l"/>
                <a:tab pos="1150938" algn="l"/>
                <a:tab pos="1371600" algn="l"/>
              </a:tabLst>
            </a:pPr>
            <a:r>
              <a:rPr lang="en-US" sz="2000" dirty="0">
                <a:solidFill>
                  <a:srgbClr val="1822CD"/>
                </a:solidFill>
                <a:latin typeface="Courier New" pitchFamily="-109" charset="0"/>
              </a:rPr>
              <a:t>&lt;/</a:t>
            </a:r>
            <a:r>
              <a:rPr lang="en-US" sz="2000" dirty="0" err="1">
                <a:solidFill>
                  <a:srgbClr val="1822CD"/>
                </a:solidFill>
                <a:latin typeface="Courier New" pitchFamily="-109" charset="0"/>
              </a:rPr>
              <a:t>xsd:complexType</a:t>
            </a:r>
            <a:r>
              <a:rPr lang="en-US" sz="2000" dirty="0">
                <a:solidFill>
                  <a:srgbClr val="1822CD"/>
                </a:solidFill>
                <a:latin typeface="Courier New" pitchFamily="-109" charset="0"/>
              </a:rPr>
              <a:t>&gt;</a:t>
            </a:r>
          </a:p>
        </p:txBody>
      </p:sp>
      <p:sp>
        <p:nvSpPr>
          <p:cNvPr id="5" name="Slide Number Placeholder 5"/>
          <p:cNvSpPr>
            <a:spLocks noGrp="1"/>
          </p:cNvSpPr>
          <p:nvPr>
            <p:ph type="sldNum" sz="quarter" idx="12"/>
          </p:nvPr>
        </p:nvSpPr>
        <p:spPr/>
        <p:txBody>
          <a:bodyPr/>
          <a:lstStyle/>
          <a:p>
            <a:fld id="{E10398A0-B056-D344-BFFD-FD86B1FCF935}" type="slidenum">
              <a:rPr lang="en-US"/>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Grp="1" noChangeArrowheads="1"/>
          </p:cNvSpPr>
          <p:nvPr>
            <p:ph type="title"/>
          </p:nvPr>
        </p:nvSpPr>
        <p:spPr/>
        <p:txBody>
          <a:bodyPr/>
          <a:lstStyle/>
          <a:p>
            <a:r>
              <a:rPr lang="en-US"/>
              <a:t>Schema (cdlib.xsd)</a:t>
            </a:r>
          </a:p>
        </p:txBody>
      </p:sp>
      <p:sp>
        <p:nvSpPr>
          <p:cNvPr id="54277" name="Rectangle 5"/>
          <p:cNvSpPr>
            <a:spLocks noGrp="1" noChangeArrowheads="1"/>
          </p:cNvSpPr>
          <p:nvPr>
            <p:ph idx="1"/>
          </p:nvPr>
        </p:nvSpPr>
        <p:spPr>
          <a:xfrm>
            <a:off x="617220" y="1690689"/>
            <a:ext cx="7886700" cy="4351338"/>
          </a:xfrm>
        </p:spPr>
        <p:txBody>
          <a:bodyPr/>
          <a:lstStyle/>
          <a:p>
            <a:pPr>
              <a:tabLst>
                <a:tab pos="693738" algn="l"/>
                <a:tab pos="914400" algn="l"/>
                <a:tab pos="1150938" algn="l"/>
                <a:tab pos="1371600" algn="l"/>
                <a:tab pos="1608138" algn="l"/>
              </a:tabLst>
            </a:pPr>
            <a:r>
              <a:rPr lang="en-US" sz="3600" dirty="0"/>
              <a:t>Track definition</a:t>
            </a:r>
          </a:p>
          <a:p>
            <a:pPr>
              <a:tabLst>
                <a:tab pos="693738" algn="l"/>
                <a:tab pos="914400" algn="l"/>
                <a:tab pos="1150938" algn="l"/>
                <a:tab pos="1371600" algn="l"/>
                <a:tab pos="1608138" algn="l"/>
              </a:tabLst>
            </a:pPr>
            <a:endParaRPr lang="en-US" sz="3600" dirty="0"/>
          </a:p>
          <a:p>
            <a:pPr>
              <a:buFontTx/>
              <a:buNone/>
              <a:tabLst>
                <a:tab pos="693738" algn="l"/>
                <a:tab pos="914400" algn="l"/>
                <a:tab pos="1150938" algn="l"/>
                <a:tab pos="1371600" algn="l"/>
                <a:tab pos="1608138" algn="l"/>
              </a:tabLst>
            </a:pPr>
            <a:r>
              <a:rPr lang="en-US" sz="1800" dirty="0">
                <a:solidFill>
                  <a:srgbClr val="1822CD"/>
                </a:solidFill>
                <a:latin typeface="Courier New" pitchFamily="-109" charset="0"/>
              </a:rPr>
              <a:t>&lt;</a:t>
            </a:r>
            <a:r>
              <a:rPr lang="en-US" sz="1800" dirty="0" err="1">
                <a:solidFill>
                  <a:srgbClr val="1822CD"/>
                </a:solidFill>
                <a:latin typeface="Courier New" pitchFamily="-109" charset="0"/>
              </a:rPr>
              <a:t>xsd:complexType</a:t>
            </a:r>
            <a:r>
              <a:rPr lang="en-US" sz="1800" dirty="0">
                <a:latin typeface="Courier New" pitchFamily="-109" charset="0"/>
              </a:rPr>
              <a:t> </a:t>
            </a:r>
            <a:r>
              <a:rPr lang="en-US" sz="1800" dirty="0">
                <a:solidFill>
                  <a:srgbClr val="800000"/>
                </a:solidFill>
                <a:latin typeface="Courier New" pitchFamily="-109" charset="0"/>
              </a:rPr>
              <a:t>name=</a:t>
            </a:r>
            <a:r>
              <a:rPr lang="en-US" sz="1800" dirty="0">
                <a:solidFill>
                  <a:srgbClr val="804000"/>
                </a:solidFill>
                <a:latin typeface="Courier New" pitchFamily="-109" charset="0"/>
              </a:rPr>
              <a:t>"</a:t>
            </a:r>
            <a:r>
              <a:rPr lang="en-US" sz="1800" dirty="0" err="1">
                <a:solidFill>
                  <a:srgbClr val="804000"/>
                </a:solidFill>
                <a:latin typeface="Courier New" pitchFamily="-109" charset="0"/>
              </a:rPr>
              <a:t>trackType</a:t>
            </a:r>
            <a:r>
              <a:rPr lang="en-US" sz="1800" dirty="0">
                <a:solidFill>
                  <a:srgbClr val="804000"/>
                </a:solidFill>
                <a:latin typeface="Courier New" pitchFamily="-109" charset="0"/>
              </a:rPr>
              <a:t>"</a:t>
            </a:r>
            <a:r>
              <a:rPr lang="en-US" sz="1800" dirty="0">
                <a:solidFill>
                  <a:srgbClr val="1822CD"/>
                </a:solidFill>
                <a:latin typeface="Courier New" pitchFamily="-109" charset="0"/>
              </a:rPr>
              <a:t>&gt;</a:t>
            </a:r>
            <a:endParaRPr lang="en-US" sz="1800" dirty="0">
              <a:latin typeface="Courier New" pitchFamily="-109" charset="0"/>
            </a:endParaRPr>
          </a:p>
          <a:p>
            <a:pPr>
              <a:buFontTx/>
              <a:buNone/>
              <a:tabLst>
                <a:tab pos="693738" algn="l"/>
                <a:tab pos="914400" algn="l"/>
                <a:tab pos="1150938" algn="l"/>
                <a:tab pos="1371600" algn="l"/>
                <a:tab pos="1608138" algn="l"/>
              </a:tabLst>
            </a:pPr>
            <a:r>
              <a:rPr lang="en-US" sz="1800" dirty="0">
                <a:latin typeface="Courier New" pitchFamily="-109" charset="0"/>
              </a:rPr>
              <a:t>	</a:t>
            </a:r>
            <a:r>
              <a:rPr lang="en-US" sz="1800" dirty="0">
                <a:solidFill>
                  <a:srgbClr val="1822CD"/>
                </a:solidFill>
                <a:latin typeface="Courier New" pitchFamily="-109" charset="0"/>
              </a:rPr>
              <a:t>&lt;</a:t>
            </a:r>
            <a:r>
              <a:rPr lang="en-US" sz="1800" dirty="0" err="1">
                <a:solidFill>
                  <a:srgbClr val="1822CD"/>
                </a:solidFill>
                <a:latin typeface="Courier New" pitchFamily="-109" charset="0"/>
              </a:rPr>
              <a:t>xsd:sequence</a:t>
            </a:r>
            <a:r>
              <a:rPr lang="en-US" sz="1800" dirty="0">
                <a:solidFill>
                  <a:srgbClr val="1822CD"/>
                </a:solidFill>
                <a:latin typeface="Courier New" pitchFamily="-109" charset="0"/>
              </a:rPr>
              <a:t>&gt;</a:t>
            </a:r>
          </a:p>
          <a:p>
            <a:pPr>
              <a:buFontTx/>
              <a:buNone/>
              <a:tabLst>
                <a:tab pos="693738" algn="l"/>
                <a:tab pos="914400" algn="l"/>
                <a:tab pos="1150938" algn="l"/>
                <a:tab pos="1371600" algn="l"/>
                <a:tab pos="1608138" algn="l"/>
              </a:tabLst>
            </a:pPr>
            <a:r>
              <a:rPr lang="en-US" sz="1800" dirty="0">
                <a:solidFill>
                  <a:srgbClr val="1822CD"/>
                </a:solidFill>
                <a:latin typeface="Courier New" pitchFamily="-109" charset="0"/>
              </a:rPr>
              <a:t>		&lt;</a:t>
            </a:r>
            <a:r>
              <a:rPr lang="en-US" sz="1800" dirty="0" err="1">
                <a:solidFill>
                  <a:srgbClr val="1822CD"/>
                </a:solidFill>
                <a:latin typeface="Courier New" pitchFamily="-109" charset="0"/>
              </a:rPr>
              <a:t>xsd:element</a:t>
            </a:r>
            <a:r>
              <a:rPr lang="en-US" sz="1800" dirty="0">
                <a:latin typeface="Courier New" pitchFamily="-109" charset="0"/>
              </a:rPr>
              <a:t> </a:t>
            </a:r>
            <a:r>
              <a:rPr lang="en-US" sz="1800" dirty="0">
                <a:solidFill>
                  <a:srgbClr val="800000"/>
                </a:solidFill>
                <a:latin typeface="Courier New" pitchFamily="-109" charset="0"/>
              </a:rPr>
              <a:t>name=</a:t>
            </a:r>
            <a:r>
              <a:rPr lang="en-US" sz="1800" dirty="0">
                <a:solidFill>
                  <a:srgbClr val="804000"/>
                </a:solidFill>
                <a:latin typeface="Courier New" pitchFamily="-109" charset="0"/>
              </a:rPr>
              <a:t>"</a:t>
            </a:r>
            <a:r>
              <a:rPr lang="en-US" sz="1800" dirty="0" err="1">
                <a:solidFill>
                  <a:srgbClr val="804000"/>
                </a:solidFill>
                <a:latin typeface="Courier New" pitchFamily="-109" charset="0"/>
              </a:rPr>
              <a:t>trknum</a:t>
            </a:r>
            <a:r>
              <a:rPr lang="en-US" sz="1800" dirty="0">
                <a:solidFill>
                  <a:srgbClr val="804000"/>
                </a:solidFill>
                <a:latin typeface="Courier New" pitchFamily="-109" charset="0"/>
              </a:rPr>
              <a:t>"</a:t>
            </a:r>
            <a:r>
              <a:rPr lang="en-US" sz="1800" dirty="0">
                <a:latin typeface="Courier New" pitchFamily="-109" charset="0"/>
              </a:rPr>
              <a:t> </a:t>
            </a:r>
            <a:r>
              <a:rPr lang="en-US" sz="1800" dirty="0">
                <a:solidFill>
                  <a:srgbClr val="800000"/>
                </a:solidFill>
                <a:latin typeface="Courier New" pitchFamily="-109" charset="0"/>
              </a:rPr>
              <a:t>type=</a:t>
            </a:r>
            <a:r>
              <a:rPr lang="en-US" sz="1800" dirty="0">
                <a:solidFill>
                  <a:srgbClr val="804000"/>
                </a:solidFill>
                <a:latin typeface="Courier New" pitchFamily="-109" charset="0"/>
              </a:rPr>
              <a:t>"</a:t>
            </a:r>
            <a:r>
              <a:rPr lang="en-US" sz="1800" dirty="0" err="1">
                <a:solidFill>
                  <a:srgbClr val="804000"/>
                </a:solidFill>
                <a:latin typeface="Courier New" pitchFamily="-109" charset="0"/>
              </a:rPr>
              <a:t>xsd:integer</a:t>
            </a:r>
            <a:r>
              <a:rPr lang="en-US" sz="1800" dirty="0">
                <a:solidFill>
                  <a:srgbClr val="804000"/>
                </a:solidFill>
                <a:latin typeface="Courier New" pitchFamily="-109" charset="0"/>
              </a:rPr>
              <a:t>"</a:t>
            </a:r>
            <a:r>
              <a:rPr lang="en-US" sz="1800" dirty="0">
                <a:solidFill>
                  <a:srgbClr val="1822CD"/>
                </a:solidFill>
                <a:latin typeface="Courier New" pitchFamily="-109" charset="0"/>
              </a:rPr>
              <a:t>/&gt;</a:t>
            </a:r>
            <a:endParaRPr lang="en-US" sz="1800" dirty="0">
              <a:latin typeface="Courier New" pitchFamily="-109" charset="0"/>
            </a:endParaRPr>
          </a:p>
          <a:p>
            <a:pPr>
              <a:buFontTx/>
              <a:buNone/>
              <a:tabLst>
                <a:tab pos="693738" algn="l"/>
                <a:tab pos="914400" algn="l"/>
                <a:tab pos="1150938" algn="l"/>
                <a:tab pos="1371600" algn="l"/>
                <a:tab pos="1608138" algn="l"/>
              </a:tabLst>
            </a:pPr>
            <a:r>
              <a:rPr lang="en-US" sz="1800" dirty="0">
                <a:latin typeface="Courier New" pitchFamily="-109" charset="0"/>
              </a:rPr>
              <a:t>		</a:t>
            </a:r>
            <a:r>
              <a:rPr lang="en-US" sz="1800" dirty="0">
                <a:solidFill>
                  <a:srgbClr val="1822CD"/>
                </a:solidFill>
                <a:latin typeface="Courier New" pitchFamily="-109" charset="0"/>
              </a:rPr>
              <a:t>&lt;</a:t>
            </a:r>
            <a:r>
              <a:rPr lang="en-US" sz="1800" dirty="0" err="1">
                <a:solidFill>
                  <a:srgbClr val="1822CD"/>
                </a:solidFill>
                <a:latin typeface="Courier New" pitchFamily="-109" charset="0"/>
              </a:rPr>
              <a:t>xsd:element</a:t>
            </a:r>
            <a:r>
              <a:rPr lang="en-US" sz="1800" dirty="0">
                <a:latin typeface="Courier New" pitchFamily="-109" charset="0"/>
              </a:rPr>
              <a:t> </a:t>
            </a:r>
            <a:r>
              <a:rPr lang="en-US" sz="1800" dirty="0">
                <a:solidFill>
                  <a:srgbClr val="800000"/>
                </a:solidFill>
                <a:latin typeface="Courier New" pitchFamily="-109" charset="0"/>
              </a:rPr>
              <a:t>name=</a:t>
            </a:r>
            <a:r>
              <a:rPr lang="en-US" sz="1800" dirty="0">
                <a:solidFill>
                  <a:srgbClr val="804000"/>
                </a:solidFill>
                <a:latin typeface="Courier New" pitchFamily="-109" charset="0"/>
              </a:rPr>
              <a:t>"</a:t>
            </a:r>
            <a:r>
              <a:rPr lang="en-US" sz="1800" dirty="0" err="1">
                <a:solidFill>
                  <a:srgbClr val="804000"/>
                </a:solidFill>
                <a:latin typeface="Courier New" pitchFamily="-109" charset="0"/>
              </a:rPr>
              <a:t>trktitle</a:t>
            </a:r>
            <a:r>
              <a:rPr lang="en-US" sz="1800" dirty="0">
                <a:solidFill>
                  <a:srgbClr val="804000"/>
                </a:solidFill>
                <a:latin typeface="Courier New" pitchFamily="-109" charset="0"/>
              </a:rPr>
              <a:t>"</a:t>
            </a:r>
            <a:r>
              <a:rPr lang="en-US" sz="1800" dirty="0">
                <a:latin typeface="Courier New" pitchFamily="-109" charset="0"/>
              </a:rPr>
              <a:t> </a:t>
            </a:r>
            <a:r>
              <a:rPr lang="en-US" sz="1800" dirty="0">
                <a:solidFill>
                  <a:srgbClr val="800000"/>
                </a:solidFill>
                <a:latin typeface="Courier New" pitchFamily="-109" charset="0"/>
              </a:rPr>
              <a:t>type=</a:t>
            </a:r>
            <a:r>
              <a:rPr lang="en-US" sz="1800" dirty="0">
                <a:solidFill>
                  <a:srgbClr val="804000"/>
                </a:solidFill>
                <a:latin typeface="Courier New" pitchFamily="-109" charset="0"/>
              </a:rPr>
              <a:t>"</a:t>
            </a:r>
            <a:r>
              <a:rPr lang="en-US" sz="1800" dirty="0" err="1">
                <a:solidFill>
                  <a:srgbClr val="804000"/>
                </a:solidFill>
                <a:latin typeface="Courier New" pitchFamily="-109" charset="0"/>
              </a:rPr>
              <a:t>xsd:string</a:t>
            </a:r>
            <a:r>
              <a:rPr lang="en-US" sz="1800" dirty="0">
                <a:solidFill>
                  <a:srgbClr val="804000"/>
                </a:solidFill>
                <a:latin typeface="Courier New" pitchFamily="-109" charset="0"/>
              </a:rPr>
              <a:t>"</a:t>
            </a:r>
            <a:r>
              <a:rPr lang="en-US" sz="1800" dirty="0">
                <a:solidFill>
                  <a:srgbClr val="1822CD"/>
                </a:solidFill>
                <a:latin typeface="Courier New" pitchFamily="-109" charset="0"/>
              </a:rPr>
              <a:t>/&gt;</a:t>
            </a:r>
            <a:endParaRPr lang="en-US" sz="1800" dirty="0">
              <a:latin typeface="Courier New" pitchFamily="-109" charset="0"/>
            </a:endParaRPr>
          </a:p>
          <a:p>
            <a:pPr>
              <a:buFontTx/>
              <a:buNone/>
              <a:tabLst>
                <a:tab pos="693738" algn="l"/>
                <a:tab pos="914400" algn="l"/>
                <a:tab pos="1150938" algn="l"/>
                <a:tab pos="1371600" algn="l"/>
                <a:tab pos="1608138" algn="l"/>
              </a:tabLst>
            </a:pPr>
            <a:r>
              <a:rPr lang="en-US" sz="1800" dirty="0">
                <a:latin typeface="Courier New" pitchFamily="-109" charset="0"/>
              </a:rPr>
              <a:t>		</a:t>
            </a:r>
            <a:r>
              <a:rPr lang="en-US" sz="1800" dirty="0">
                <a:solidFill>
                  <a:srgbClr val="1822CD"/>
                </a:solidFill>
                <a:latin typeface="Courier New" pitchFamily="-109" charset="0"/>
              </a:rPr>
              <a:t>&lt;</a:t>
            </a:r>
            <a:r>
              <a:rPr lang="en-US" sz="1800" dirty="0" err="1">
                <a:solidFill>
                  <a:srgbClr val="1822CD"/>
                </a:solidFill>
                <a:latin typeface="Courier New" pitchFamily="-109" charset="0"/>
              </a:rPr>
              <a:t>xsd:element</a:t>
            </a:r>
            <a:r>
              <a:rPr lang="en-US" sz="1800" dirty="0">
                <a:latin typeface="Courier New" pitchFamily="-109" charset="0"/>
              </a:rPr>
              <a:t> </a:t>
            </a:r>
            <a:r>
              <a:rPr lang="en-US" sz="1800" dirty="0">
                <a:solidFill>
                  <a:srgbClr val="800000"/>
                </a:solidFill>
                <a:latin typeface="Courier New" pitchFamily="-109" charset="0"/>
              </a:rPr>
              <a:t>name=</a:t>
            </a:r>
            <a:r>
              <a:rPr lang="en-US" sz="1800" dirty="0">
                <a:solidFill>
                  <a:srgbClr val="804000"/>
                </a:solidFill>
                <a:latin typeface="Courier New" pitchFamily="-109" charset="0"/>
              </a:rPr>
              <a:t>"</a:t>
            </a:r>
            <a:r>
              <a:rPr lang="en-US" sz="1800" dirty="0" err="1">
                <a:solidFill>
                  <a:schemeClr val="hlink"/>
                </a:solidFill>
                <a:latin typeface="Courier New" pitchFamily="-109" charset="0"/>
              </a:rPr>
              <a:t>trklen</a:t>
            </a:r>
            <a:r>
              <a:rPr lang="en-US" sz="1800" dirty="0">
                <a:solidFill>
                  <a:srgbClr val="804000"/>
                </a:solidFill>
                <a:latin typeface="Courier New" pitchFamily="-109" charset="0"/>
              </a:rPr>
              <a:t>"</a:t>
            </a:r>
            <a:r>
              <a:rPr lang="en-US" sz="1800" dirty="0">
                <a:latin typeface="Courier New" pitchFamily="-109" charset="0"/>
              </a:rPr>
              <a:t> </a:t>
            </a:r>
            <a:r>
              <a:rPr lang="en-US" sz="1800" dirty="0">
                <a:solidFill>
                  <a:srgbClr val="800000"/>
                </a:solidFill>
                <a:latin typeface="Courier New" pitchFamily="-109" charset="0"/>
              </a:rPr>
              <a:t>type=</a:t>
            </a:r>
            <a:r>
              <a:rPr lang="en-US" sz="1800" dirty="0">
                <a:solidFill>
                  <a:srgbClr val="804000"/>
                </a:solidFill>
                <a:latin typeface="Courier New" pitchFamily="-109" charset="0"/>
              </a:rPr>
              <a:t>"</a:t>
            </a:r>
            <a:r>
              <a:rPr lang="en-US" sz="1800" dirty="0" err="1">
                <a:solidFill>
                  <a:srgbClr val="804000"/>
                </a:solidFill>
                <a:latin typeface="Courier New" pitchFamily="-109" charset="0"/>
              </a:rPr>
              <a:t>xsd:time</a:t>
            </a:r>
            <a:r>
              <a:rPr lang="en-US" sz="1800" dirty="0">
                <a:solidFill>
                  <a:srgbClr val="804000"/>
                </a:solidFill>
                <a:latin typeface="Courier New" pitchFamily="-109" charset="0"/>
              </a:rPr>
              <a:t>"</a:t>
            </a:r>
            <a:r>
              <a:rPr lang="en-US" sz="1800" dirty="0">
                <a:solidFill>
                  <a:srgbClr val="1822CD"/>
                </a:solidFill>
                <a:latin typeface="Courier New" pitchFamily="-109" charset="0"/>
              </a:rPr>
              <a:t>/&gt;</a:t>
            </a:r>
            <a:endParaRPr lang="en-US" sz="1800" dirty="0">
              <a:latin typeface="Courier New" pitchFamily="-109" charset="0"/>
            </a:endParaRPr>
          </a:p>
          <a:p>
            <a:pPr>
              <a:buFontTx/>
              <a:buNone/>
              <a:tabLst>
                <a:tab pos="693738" algn="l"/>
                <a:tab pos="914400" algn="l"/>
                <a:tab pos="1150938" algn="l"/>
                <a:tab pos="1371600" algn="l"/>
                <a:tab pos="1608138" algn="l"/>
              </a:tabLst>
            </a:pPr>
            <a:r>
              <a:rPr lang="en-US" sz="1800" dirty="0">
                <a:latin typeface="Courier New" pitchFamily="-109" charset="0"/>
              </a:rPr>
              <a:t>	</a:t>
            </a:r>
            <a:r>
              <a:rPr lang="en-US" sz="1800" dirty="0">
                <a:solidFill>
                  <a:srgbClr val="1822CD"/>
                </a:solidFill>
                <a:latin typeface="Courier New" pitchFamily="-109" charset="0"/>
              </a:rPr>
              <a:t>&lt;/</a:t>
            </a:r>
            <a:r>
              <a:rPr lang="en-US" sz="1800" dirty="0" err="1">
                <a:solidFill>
                  <a:srgbClr val="1822CD"/>
                </a:solidFill>
                <a:latin typeface="Courier New" pitchFamily="-109" charset="0"/>
              </a:rPr>
              <a:t>xsd:sequence</a:t>
            </a:r>
            <a:r>
              <a:rPr lang="en-US" sz="1800" dirty="0">
                <a:solidFill>
                  <a:srgbClr val="1822CD"/>
                </a:solidFill>
                <a:latin typeface="Courier New" pitchFamily="-109" charset="0"/>
              </a:rPr>
              <a:t>&gt;</a:t>
            </a:r>
          </a:p>
          <a:p>
            <a:pPr>
              <a:buFontTx/>
              <a:buNone/>
              <a:tabLst>
                <a:tab pos="693738" algn="l"/>
                <a:tab pos="914400" algn="l"/>
                <a:tab pos="1150938" algn="l"/>
                <a:tab pos="1371600" algn="l"/>
                <a:tab pos="1608138" algn="l"/>
              </a:tabLst>
            </a:pPr>
            <a:r>
              <a:rPr lang="en-US" sz="1800" dirty="0">
                <a:solidFill>
                  <a:srgbClr val="1822CD"/>
                </a:solidFill>
                <a:latin typeface="Courier New" pitchFamily="-109" charset="0"/>
              </a:rPr>
              <a:t>&lt;/</a:t>
            </a:r>
            <a:r>
              <a:rPr lang="en-US" sz="1800" dirty="0" err="1">
                <a:solidFill>
                  <a:srgbClr val="1822CD"/>
                </a:solidFill>
                <a:latin typeface="Courier New" pitchFamily="-109" charset="0"/>
              </a:rPr>
              <a:t>xsd:complexType</a:t>
            </a:r>
            <a:r>
              <a:rPr lang="en-US" sz="1800" dirty="0">
                <a:solidFill>
                  <a:srgbClr val="1822CD"/>
                </a:solidFill>
                <a:latin typeface="Courier New" pitchFamily="-109" charset="0"/>
              </a:rPr>
              <a:t>&gt;</a:t>
            </a:r>
            <a:endParaRPr lang="en-US" sz="1800" dirty="0">
              <a:solidFill>
                <a:srgbClr val="1822CD"/>
              </a:solidFill>
              <a:latin typeface="Courier" pitchFamily="-109" charset="0"/>
            </a:endParaRPr>
          </a:p>
        </p:txBody>
      </p:sp>
      <p:sp>
        <p:nvSpPr>
          <p:cNvPr id="5" name="Slide Number Placeholder 5"/>
          <p:cNvSpPr>
            <a:spLocks noGrp="1"/>
          </p:cNvSpPr>
          <p:nvPr>
            <p:ph type="sldNum" sz="quarter" idx="12"/>
          </p:nvPr>
        </p:nvSpPr>
        <p:spPr/>
        <p:txBody>
          <a:bodyPr/>
          <a:lstStyle/>
          <a:p>
            <a:fld id="{894191DC-9F7C-024E-9E54-12971FAAFDD2}" type="slidenum">
              <a:rPr lang="en-US"/>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Visual design</a:t>
            </a:r>
          </a:p>
        </p:txBody>
      </p:sp>
      <p:pic>
        <p:nvPicPr>
          <p:cNvPr id="5" name="Content Placeholder 4" descr="18-xmlvisual.tiff"/>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59130" y="1936750"/>
            <a:ext cx="5295900" cy="2984500"/>
          </a:xfrm>
        </p:spPr>
      </p:pic>
      <p:sp>
        <p:nvSpPr>
          <p:cNvPr id="4" name="Slide Number Placeholder 3"/>
          <p:cNvSpPr>
            <a:spLocks noGrp="1"/>
          </p:cNvSpPr>
          <p:nvPr>
            <p:ph type="sldNum" sz="quarter" idx="12"/>
          </p:nvPr>
        </p:nvSpPr>
        <p:spPr/>
        <p:txBody>
          <a:bodyPr/>
          <a:lstStyle/>
          <a:p>
            <a:fld id="{BEE550BC-6FA9-2343-B10C-7A4B092F942B}" type="slidenum">
              <a:rPr lang="en-US" smtClean="0"/>
              <a:pPr/>
              <a:t>25</a:t>
            </a:fld>
            <a:endParaRPr lang="en-US"/>
          </a:p>
        </p:txBody>
      </p:sp>
    </p:spTree>
    <p:extLst>
      <p:ext uri="{BB962C8B-B14F-4D97-AF65-F5344CB8AC3E}">
        <p14:creationId xmlns:p14="http://schemas.microsoft.com/office/powerpoint/2010/main" val="21558078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74" name="Rectangle 30"/>
          <p:cNvSpPr>
            <a:spLocks noGrp="1" noChangeArrowheads="1"/>
          </p:cNvSpPr>
          <p:nvPr>
            <p:ph type="title"/>
          </p:nvPr>
        </p:nvSpPr>
        <p:spPr/>
        <p:txBody>
          <a:bodyPr/>
          <a:lstStyle/>
          <a:p>
            <a:r>
              <a:rPr lang="en-US"/>
              <a:t>Common datatypes</a:t>
            </a:r>
          </a:p>
        </p:txBody>
      </p:sp>
      <p:sp>
        <p:nvSpPr>
          <p:cNvPr id="31775" name="Rectangle 31"/>
          <p:cNvSpPr>
            <a:spLocks noGrp="1" noChangeArrowheads="1"/>
          </p:cNvSpPr>
          <p:nvPr>
            <p:ph idx="1"/>
          </p:nvPr>
        </p:nvSpPr>
        <p:spPr/>
        <p:txBody>
          <a:bodyPr/>
          <a:lstStyle/>
          <a:p>
            <a:r>
              <a:rPr lang="en-US"/>
              <a:t>string</a:t>
            </a:r>
          </a:p>
          <a:p>
            <a:r>
              <a:rPr lang="en-US"/>
              <a:t>boolean</a:t>
            </a:r>
          </a:p>
          <a:p>
            <a:r>
              <a:rPr lang="en-US"/>
              <a:t>anyURI</a:t>
            </a:r>
          </a:p>
          <a:p>
            <a:r>
              <a:rPr lang="en-US"/>
              <a:t>decimal</a:t>
            </a:r>
          </a:p>
          <a:p>
            <a:r>
              <a:rPr lang="en-US"/>
              <a:t>float</a:t>
            </a:r>
          </a:p>
          <a:p>
            <a:r>
              <a:rPr lang="en-US"/>
              <a:t>integer</a:t>
            </a:r>
          </a:p>
          <a:p>
            <a:r>
              <a:rPr lang="en-US"/>
              <a:t>time</a:t>
            </a:r>
          </a:p>
          <a:p>
            <a:r>
              <a:rPr lang="en-US"/>
              <a:t>date</a:t>
            </a:r>
          </a:p>
        </p:txBody>
      </p:sp>
      <p:sp>
        <p:nvSpPr>
          <p:cNvPr id="5" name="Slide Number Placeholder 5"/>
          <p:cNvSpPr>
            <a:spLocks noGrp="1"/>
          </p:cNvSpPr>
          <p:nvPr>
            <p:ph type="sldNum" sz="quarter" idx="12"/>
          </p:nvPr>
        </p:nvSpPr>
        <p:spPr/>
        <p:txBody>
          <a:bodyPr/>
          <a:lstStyle/>
          <a:p>
            <a:fld id="{A504878E-C715-BF40-9314-9206DE9F3EA2}" type="slidenum">
              <a:rPr lang="en-US"/>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a:t>
            </a:r>
          </a:p>
        </p:txBody>
      </p:sp>
      <p:sp>
        <p:nvSpPr>
          <p:cNvPr id="3" name="Content Placeholder 2"/>
          <p:cNvSpPr>
            <a:spLocks noGrp="1"/>
          </p:cNvSpPr>
          <p:nvPr>
            <p:ph idx="1"/>
          </p:nvPr>
        </p:nvSpPr>
        <p:spPr/>
        <p:txBody>
          <a:bodyPr/>
          <a:lstStyle/>
          <a:p>
            <a:r>
              <a:rPr lang="en-US" dirty="0"/>
              <a:t>A conglomerate requires each of its business units to submit an xml document at the end of each month reporting its revenue, costs, and people employed for the countries in which the unit operates. The currency of revenue and costs should be indicated using the </a:t>
            </a:r>
            <a:r>
              <a:rPr lang="en-US" dirty="0">
                <a:hlinkClick r:id="rId2"/>
              </a:rPr>
              <a:t>ISO currency code</a:t>
            </a:r>
            <a:r>
              <a:rPr lang="en-US" dirty="0"/>
              <a:t>. Design the schema.</a:t>
            </a:r>
          </a:p>
        </p:txBody>
      </p:sp>
      <p:sp>
        <p:nvSpPr>
          <p:cNvPr id="4" name="Slide Number Placeholder 3"/>
          <p:cNvSpPr>
            <a:spLocks noGrp="1"/>
          </p:cNvSpPr>
          <p:nvPr>
            <p:ph type="sldNum" sz="quarter" idx="12"/>
          </p:nvPr>
        </p:nvSpPr>
        <p:spPr/>
        <p:txBody>
          <a:bodyPr/>
          <a:lstStyle/>
          <a:p>
            <a:fld id="{BEE550BC-6FA9-2343-B10C-7A4B092F942B}" type="slidenum">
              <a:rPr lang="en-US" smtClean="0"/>
              <a:pPr/>
              <a:t>27</a:t>
            </a:fld>
            <a:endParaRPr lang="en-US"/>
          </a:p>
        </p:txBody>
      </p:sp>
    </p:spTree>
    <p:extLst>
      <p:ext uri="{BB962C8B-B14F-4D97-AF65-F5344CB8AC3E}">
        <p14:creationId xmlns:p14="http://schemas.microsoft.com/office/powerpoint/2010/main" val="22441404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XML (cd.xml)</a:t>
            </a:r>
          </a:p>
        </p:txBody>
      </p:sp>
      <p:sp>
        <p:nvSpPr>
          <p:cNvPr id="32771" name="Rectangle 3"/>
          <p:cNvSpPr>
            <a:spLocks noGrp="1" noChangeArrowheads="1"/>
          </p:cNvSpPr>
          <p:nvPr>
            <p:ph idx="1"/>
          </p:nvPr>
        </p:nvSpPr>
        <p:spPr>
          <a:xfrm>
            <a:off x="628650" y="1752600"/>
            <a:ext cx="7772400" cy="3962400"/>
          </a:xfrm>
        </p:spPr>
        <p:txBody>
          <a:bodyPr>
            <a:normAutofit fontScale="77500" lnSpcReduction="20000"/>
          </a:bodyPr>
          <a:lstStyle/>
          <a:p>
            <a:pPr>
              <a:lnSpc>
                <a:spcPct val="90000"/>
              </a:lnSpc>
              <a:buFontTx/>
              <a:buNone/>
              <a:tabLst>
                <a:tab pos="693738" algn="l"/>
                <a:tab pos="914400" algn="l"/>
                <a:tab pos="1150938" algn="l"/>
                <a:tab pos="1371600" algn="l"/>
                <a:tab pos="1608138" algn="l"/>
                <a:tab pos="1828800" algn="l"/>
              </a:tabLst>
            </a:pPr>
            <a:r>
              <a:rPr lang="en-US" sz="1600" dirty="0">
                <a:solidFill>
                  <a:schemeClr val="accent6">
                    <a:lumMod val="75000"/>
                  </a:schemeClr>
                </a:solidFill>
                <a:latin typeface="Courier New" pitchFamily="-109" charset="0"/>
              </a:rPr>
              <a:t>&lt;?xml version = "1.0” encoding=“UTF-8”?&gt;</a:t>
            </a:r>
          </a:p>
          <a:p>
            <a:pPr>
              <a:lnSpc>
                <a:spcPct val="90000"/>
              </a:lnSpc>
              <a:buFontTx/>
              <a:buNone/>
              <a:tabLst>
                <a:tab pos="693738" algn="l"/>
                <a:tab pos="914400" algn="l"/>
                <a:tab pos="1150938" algn="l"/>
                <a:tab pos="1371600" algn="l"/>
                <a:tab pos="1608138" algn="l"/>
                <a:tab pos="1828800" algn="l"/>
              </a:tabLst>
            </a:pPr>
            <a:r>
              <a:rPr lang="en-US" sz="1600" dirty="0">
                <a:solidFill>
                  <a:srgbClr val="1822CD"/>
                </a:solidFill>
                <a:latin typeface="Courier New" pitchFamily="-109" charset="0"/>
              </a:rPr>
              <a:t>&lt;</a:t>
            </a:r>
            <a:r>
              <a:rPr lang="en-US" sz="1600" dirty="0" err="1">
                <a:solidFill>
                  <a:srgbClr val="1822CD"/>
                </a:solidFill>
                <a:latin typeface="Courier New" pitchFamily="-109" charset="0"/>
              </a:rPr>
              <a:t>cdlibrary</a:t>
            </a:r>
            <a:r>
              <a:rPr lang="en-US" sz="1600" dirty="0">
                <a:solidFill>
                  <a:srgbClr val="1822CD"/>
                </a:solidFill>
                <a:latin typeface="Courier New" pitchFamily="-109" charset="0"/>
              </a:rPr>
              <a:t> </a:t>
            </a:r>
            <a:r>
              <a:rPr lang="en-US" sz="1600" dirty="0" err="1">
                <a:solidFill>
                  <a:srgbClr val="1822CD"/>
                </a:solidFill>
                <a:latin typeface="Courier New" pitchFamily="-109" charset="0"/>
              </a:rPr>
              <a:t>xmlns:xsi</a:t>
            </a:r>
            <a:r>
              <a:rPr lang="en-US" sz="1600" dirty="0">
                <a:solidFill>
                  <a:srgbClr val="1822CD"/>
                </a:solidFill>
                <a:latin typeface="Courier New" pitchFamily="-109" charset="0"/>
              </a:rPr>
              <a:t>="http://www.w3.org/2001/XMLSchema-instance"</a:t>
            </a:r>
          </a:p>
          <a:p>
            <a:pPr>
              <a:lnSpc>
                <a:spcPct val="90000"/>
              </a:lnSpc>
              <a:buFontTx/>
              <a:buNone/>
              <a:tabLst>
                <a:tab pos="693738" algn="l"/>
                <a:tab pos="914400" algn="l"/>
                <a:tab pos="1150938" algn="l"/>
                <a:tab pos="1371600" algn="l"/>
                <a:tab pos="1608138" algn="l"/>
                <a:tab pos="1828800" algn="l"/>
              </a:tabLst>
            </a:pPr>
            <a:r>
              <a:rPr lang="en-US" sz="1600" dirty="0">
                <a:solidFill>
                  <a:srgbClr val="1822CD"/>
                </a:solidFill>
                <a:latin typeface="Courier New" pitchFamily="-109" charset="0"/>
              </a:rPr>
              <a:t>	</a:t>
            </a:r>
            <a:r>
              <a:rPr lang="en-US" sz="1600" dirty="0" err="1">
                <a:solidFill>
                  <a:srgbClr val="1822CD"/>
                </a:solidFill>
                <a:latin typeface="Courier New" pitchFamily="-109" charset="0"/>
              </a:rPr>
              <a:t>xsi:noNamespaceSchemaLocation</a:t>
            </a:r>
            <a:r>
              <a:rPr lang="en-US" sz="1600" dirty="0">
                <a:solidFill>
                  <a:srgbClr val="1822CD"/>
                </a:solidFill>
                <a:latin typeface="Courier New" pitchFamily="-109" charset="0"/>
              </a:rPr>
              <a:t>="</a:t>
            </a:r>
            <a:r>
              <a:rPr lang="en-US" sz="1600" dirty="0" err="1">
                <a:solidFill>
                  <a:srgbClr val="1822CD"/>
                </a:solidFill>
                <a:latin typeface="Courier New" pitchFamily="-109" charset="0"/>
              </a:rPr>
              <a:t>cdlib.xsd</a:t>
            </a:r>
            <a:r>
              <a:rPr lang="en-US" sz="1600" dirty="0">
                <a:solidFill>
                  <a:srgbClr val="1822CD"/>
                </a:solidFill>
                <a:latin typeface="Courier New" pitchFamily="-109" charset="0"/>
              </a:rPr>
              <a:t>"&gt;</a:t>
            </a:r>
          </a:p>
          <a:p>
            <a:pPr>
              <a:lnSpc>
                <a:spcPct val="90000"/>
              </a:lnSpc>
              <a:buFontTx/>
              <a:buNone/>
              <a:tabLst>
                <a:tab pos="693738" algn="l"/>
                <a:tab pos="914400" algn="l"/>
                <a:tab pos="1150938" algn="l"/>
                <a:tab pos="1371600" algn="l"/>
                <a:tab pos="1608138" algn="l"/>
                <a:tab pos="1828800" algn="l"/>
              </a:tabLst>
            </a:pPr>
            <a:r>
              <a:rPr lang="en-US" sz="1600" dirty="0">
                <a:solidFill>
                  <a:srgbClr val="1822CD"/>
                </a:solidFill>
                <a:latin typeface="Courier New" pitchFamily="-109" charset="0"/>
              </a:rPr>
              <a:t>	&lt;</a:t>
            </a:r>
            <a:r>
              <a:rPr lang="en-US" sz="1600" dirty="0" err="1">
                <a:solidFill>
                  <a:srgbClr val="1822CD"/>
                </a:solidFill>
                <a:latin typeface="Courier New" pitchFamily="-109" charset="0"/>
              </a:rPr>
              <a:t>cd</a:t>
            </a:r>
            <a:r>
              <a:rPr lang="en-US" sz="1600" dirty="0">
                <a:solidFill>
                  <a:srgbClr val="1822CD"/>
                </a:solidFill>
                <a:latin typeface="Courier New" pitchFamily="-109" charset="0"/>
              </a:rPr>
              <a:t>&gt;</a:t>
            </a:r>
          </a:p>
          <a:p>
            <a:pPr>
              <a:lnSpc>
                <a:spcPct val="90000"/>
              </a:lnSpc>
              <a:buFontTx/>
              <a:buNone/>
              <a:tabLst>
                <a:tab pos="693738" algn="l"/>
                <a:tab pos="914400" algn="l"/>
                <a:tab pos="1150938" algn="l"/>
                <a:tab pos="1371600" algn="l"/>
                <a:tab pos="1608138" algn="l"/>
                <a:tab pos="1828800" algn="l"/>
              </a:tabLst>
            </a:pPr>
            <a:r>
              <a:rPr lang="en-US" sz="1600" dirty="0">
                <a:solidFill>
                  <a:srgbClr val="1822CD"/>
                </a:solidFill>
                <a:latin typeface="Courier New" pitchFamily="-109" charset="0"/>
              </a:rPr>
              <a:t>		&lt;</a:t>
            </a:r>
            <a:r>
              <a:rPr lang="en-US" sz="1600" dirty="0" err="1">
                <a:solidFill>
                  <a:srgbClr val="1822CD"/>
                </a:solidFill>
                <a:latin typeface="Courier New" pitchFamily="-109" charset="0"/>
              </a:rPr>
              <a:t>cdid</a:t>
            </a:r>
            <a:r>
              <a:rPr lang="en-US" sz="1600" dirty="0">
                <a:solidFill>
                  <a:srgbClr val="1822CD"/>
                </a:solidFill>
                <a:latin typeface="Courier New" pitchFamily="-109" charset="0"/>
              </a:rPr>
              <a:t>&gt;</a:t>
            </a:r>
            <a:r>
              <a:rPr lang="en-US" sz="1600" dirty="0">
                <a:latin typeface="Courier New" pitchFamily="-109" charset="0"/>
              </a:rPr>
              <a:t>A2 1325</a:t>
            </a:r>
            <a:r>
              <a:rPr lang="en-US" sz="1600" dirty="0">
                <a:solidFill>
                  <a:srgbClr val="1822CD"/>
                </a:solidFill>
                <a:latin typeface="Courier New" pitchFamily="-109" charset="0"/>
              </a:rPr>
              <a:t>&lt;/</a:t>
            </a:r>
            <a:r>
              <a:rPr lang="en-US" sz="1600" dirty="0" err="1">
                <a:solidFill>
                  <a:srgbClr val="1822CD"/>
                </a:solidFill>
                <a:latin typeface="Courier New" pitchFamily="-109" charset="0"/>
              </a:rPr>
              <a:t>cdid</a:t>
            </a:r>
            <a:r>
              <a:rPr lang="en-US" sz="1600" dirty="0">
                <a:solidFill>
                  <a:srgbClr val="1822CD"/>
                </a:solidFill>
                <a:latin typeface="Courier New" pitchFamily="-109" charset="0"/>
              </a:rPr>
              <a:t>&gt;</a:t>
            </a:r>
          </a:p>
          <a:p>
            <a:pPr>
              <a:lnSpc>
                <a:spcPct val="90000"/>
              </a:lnSpc>
              <a:buFontTx/>
              <a:buNone/>
              <a:tabLst>
                <a:tab pos="693738" algn="l"/>
                <a:tab pos="914400" algn="l"/>
                <a:tab pos="1150938" algn="l"/>
                <a:tab pos="1371600" algn="l"/>
                <a:tab pos="1608138" algn="l"/>
                <a:tab pos="1828800" algn="l"/>
              </a:tabLst>
            </a:pPr>
            <a:r>
              <a:rPr lang="en-US" sz="1600" dirty="0">
                <a:solidFill>
                  <a:srgbClr val="1822CD"/>
                </a:solidFill>
                <a:latin typeface="Courier New" pitchFamily="-109" charset="0"/>
              </a:rPr>
              <a:t>		&lt;</a:t>
            </a:r>
            <a:r>
              <a:rPr lang="en-US" sz="1600" dirty="0" err="1">
                <a:solidFill>
                  <a:srgbClr val="1822CD"/>
                </a:solidFill>
                <a:latin typeface="Courier New" pitchFamily="-109" charset="0"/>
              </a:rPr>
              <a:t>cdlabel</a:t>
            </a:r>
            <a:r>
              <a:rPr lang="en-US" sz="1600" dirty="0">
                <a:solidFill>
                  <a:srgbClr val="1822CD"/>
                </a:solidFill>
                <a:latin typeface="Courier New" pitchFamily="-109" charset="0"/>
              </a:rPr>
              <a:t>&gt;</a:t>
            </a:r>
            <a:r>
              <a:rPr lang="en-US" sz="1600" dirty="0">
                <a:latin typeface="Courier New" pitchFamily="-109" charset="0"/>
              </a:rPr>
              <a:t>Atlantic</a:t>
            </a:r>
            <a:r>
              <a:rPr lang="en-US" sz="1600" dirty="0">
                <a:solidFill>
                  <a:srgbClr val="1822CD"/>
                </a:solidFill>
                <a:latin typeface="Courier New" pitchFamily="-109" charset="0"/>
              </a:rPr>
              <a:t>&lt;/</a:t>
            </a:r>
            <a:r>
              <a:rPr lang="en-US" sz="1600" dirty="0" err="1">
                <a:solidFill>
                  <a:srgbClr val="1822CD"/>
                </a:solidFill>
                <a:latin typeface="Courier New" pitchFamily="-109" charset="0"/>
              </a:rPr>
              <a:t>cdlabel</a:t>
            </a:r>
            <a:r>
              <a:rPr lang="en-US" sz="1600" dirty="0">
                <a:solidFill>
                  <a:srgbClr val="1822CD"/>
                </a:solidFill>
                <a:latin typeface="Courier New" pitchFamily="-109" charset="0"/>
              </a:rPr>
              <a:t>&gt;</a:t>
            </a:r>
          </a:p>
          <a:p>
            <a:pPr>
              <a:lnSpc>
                <a:spcPct val="90000"/>
              </a:lnSpc>
              <a:buFontTx/>
              <a:buNone/>
              <a:tabLst>
                <a:tab pos="693738" algn="l"/>
                <a:tab pos="914400" algn="l"/>
                <a:tab pos="1150938" algn="l"/>
                <a:tab pos="1371600" algn="l"/>
                <a:tab pos="1608138" algn="l"/>
                <a:tab pos="1828800" algn="l"/>
              </a:tabLst>
            </a:pPr>
            <a:r>
              <a:rPr lang="en-US" sz="1600" dirty="0">
                <a:solidFill>
                  <a:srgbClr val="1822CD"/>
                </a:solidFill>
                <a:latin typeface="Courier New" pitchFamily="-109" charset="0"/>
              </a:rPr>
              <a:t>		&lt;</a:t>
            </a:r>
            <a:r>
              <a:rPr lang="en-US" sz="1600" dirty="0" err="1">
                <a:solidFill>
                  <a:srgbClr val="1822CD"/>
                </a:solidFill>
                <a:latin typeface="Courier New" pitchFamily="-109" charset="0"/>
              </a:rPr>
              <a:t>cdtitle</a:t>
            </a:r>
            <a:r>
              <a:rPr lang="en-US" sz="1600" dirty="0">
                <a:solidFill>
                  <a:srgbClr val="1822CD"/>
                </a:solidFill>
                <a:latin typeface="Courier New" pitchFamily="-109" charset="0"/>
              </a:rPr>
              <a:t>&gt;</a:t>
            </a:r>
            <a:r>
              <a:rPr lang="en-US" sz="1600" dirty="0">
                <a:latin typeface="Courier New" pitchFamily="-109" charset="0"/>
              </a:rPr>
              <a:t>Pyramid</a:t>
            </a:r>
            <a:r>
              <a:rPr lang="en-US" sz="1600" dirty="0">
                <a:solidFill>
                  <a:srgbClr val="1822CD"/>
                </a:solidFill>
                <a:latin typeface="Courier New" pitchFamily="-109" charset="0"/>
              </a:rPr>
              <a:t>&lt;/</a:t>
            </a:r>
            <a:r>
              <a:rPr lang="en-US" sz="1600" dirty="0" err="1">
                <a:solidFill>
                  <a:srgbClr val="1822CD"/>
                </a:solidFill>
                <a:latin typeface="Courier New" pitchFamily="-109" charset="0"/>
              </a:rPr>
              <a:t>cdtitle</a:t>
            </a:r>
            <a:r>
              <a:rPr lang="en-US" sz="1600" dirty="0">
                <a:solidFill>
                  <a:srgbClr val="1822CD"/>
                </a:solidFill>
                <a:latin typeface="Courier New" pitchFamily="-109" charset="0"/>
              </a:rPr>
              <a:t>&gt;</a:t>
            </a:r>
          </a:p>
          <a:p>
            <a:pPr>
              <a:lnSpc>
                <a:spcPct val="90000"/>
              </a:lnSpc>
              <a:buFontTx/>
              <a:buNone/>
              <a:tabLst>
                <a:tab pos="693738" algn="l"/>
                <a:tab pos="914400" algn="l"/>
                <a:tab pos="1150938" algn="l"/>
                <a:tab pos="1371600" algn="l"/>
                <a:tab pos="1608138" algn="l"/>
                <a:tab pos="1828800" algn="l"/>
              </a:tabLst>
            </a:pPr>
            <a:r>
              <a:rPr lang="en-US" sz="1600" dirty="0">
                <a:solidFill>
                  <a:srgbClr val="1822CD"/>
                </a:solidFill>
                <a:latin typeface="Courier New" pitchFamily="-109" charset="0"/>
              </a:rPr>
              <a:t>		&lt;</a:t>
            </a:r>
            <a:r>
              <a:rPr lang="en-US" sz="1600" dirty="0" err="1">
                <a:solidFill>
                  <a:srgbClr val="1822CD"/>
                </a:solidFill>
                <a:latin typeface="Courier New" pitchFamily="-109" charset="0"/>
              </a:rPr>
              <a:t>cdyear</a:t>
            </a:r>
            <a:r>
              <a:rPr lang="en-US" sz="1600" dirty="0">
                <a:solidFill>
                  <a:srgbClr val="1822CD"/>
                </a:solidFill>
                <a:latin typeface="Courier New" pitchFamily="-109" charset="0"/>
              </a:rPr>
              <a:t>&gt;</a:t>
            </a:r>
            <a:r>
              <a:rPr lang="en-US" sz="1600" dirty="0">
                <a:latin typeface="Courier New" pitchFamily="-109" charset="0"/>
              </a:rPr>
              <a:t>1960</a:t>
            </a:r>
            <a:r>
              <a:rPr lang="en-US" sz="1600" dirty="0">
                <a:solidFill>
                  <a:srgbClr val="1822CD"/>
                </a:solidFill>
                <a:latin typeface="Courier New" pitchFamily="-109" charset="0"/>
              </a:rPr>
              <a:t>&lt;/</a:t>
            </a:r>
            <a:r>
              <a:rPr lang="en-US" sz="1600" dirty="0" err="1">
                <a:solidFill>
                  <a:srgbClr val="1822CD"/>
                </a:solidFill>
                <a:latin typeface="Courier New" pitchFamily="-109" charset="0"/>
              </a:rPr>
              <a:t>cdyear</a:t>
            </a:r>
            <a:r>
              <a:rPr lang="en-US" sz="1600" dirty="0">
                <a:solidFill>
                  <a:srgbClr val="1822CD"/>
                </a:solidFill>
                <a:latin typeface="Courier New" pitchFamily="-109" charset="0"/>
              </a:rPr>
              <a:t>&gt;</a:t>
            </a:r>
          </a:p>
          <a:p>
            <a:pPr>
              <a:lnSpc>
                <a:spcPct val="90000"/>
              </a:lnSpc>
              <a:buFontTx/>
              <a:buNone/>
              <a:tabLst>
                <a:tab pos="693738" algn="l"/>
                <a:tab pos="914400" algn="l"/>
                <a:tab pos="1150938" algn="l"/>
                <a:tab pos="1371600" algn="l"/>
                <a:tab pos="1608138" algn="l"/>
                <a:tab pos="1828800" algn="l"/>
              </a:tabLst>
            </a:pPr>
            <a:r>
              <a:rPr lang="en-US" sz="1600" dirty="0">
                <a:solidFill>
                  <a:srgbClr val="1822CD"/>
                </a:solidFill>
                <a:latin typeface="Courier New" pitchFamily="-109" charset="0"/>
              </a:rPr>
              <a:t>		&lt;track&gt;</a:t>
            </a:r>
          </a:p>
          <a:p>
            <a:pPr>
              <a:lnSpc>
                <a:spcPct val="90000"/>
              </a:lnSpc>
              <a:buFontTx/>
              <a:buNone/>
              <a:tabLst>
                <a:tab pos="693738" algn="l"/>
                <a:tab pos="914400" algn="l"/>
                <a:tab pos="1150938" algn="l"/>
                <a:tab pos="1371600" algn="l"/>
                <a:tab pos="1608138" algn="l"/>
                <a:tab pos="1828800" algn="l"/>
              </a:tabLst>
            </a:pPr>
            <a:r>
              <a:rPr lang="en-US" sz="1600" dirty="0">
                <a:solidFill>
                  <a:srgbClr val="1822CD"/>
                </a:solidFill>
                <a:latin typeface="Courier New" pitchFamily="-109" charset="0"/>
              </a:rPr>
              <a:t>			&lt;</a:t>
            </a:r>
            <a:r>
              <a:rPr lang="en-US" sz="1600" dirty="0" err="1">
                <a:solidFill>
                  <a:srgbClr val="1822CD"/>
                </a:solidFill>
                <a:latin typeface="Courier New" pitchFamily="-109" charset="0"/>
              </a:rPr>
              <a:t>trknum</a:t>
            </a:r>
            <a:r>
              <a:rPr lang="en-US" sz="1600" dirty="0">
                <a:solidFill>
                  <a:srgbClr val="1822CD"/>
                </a:solidFill>
                <a:latin typeface="Courier New" pitchFamily="-109" charset="0"/>
              </a:rPr>
              <a:t>&gt;</a:t>
            </a:r>
            <a:r>
              <a:rPr lang="en-US" sz="1600" dirty="0">
                <a:latin typeface="Courier New" pitchFamily="-109" charset="0"/>
              </a:rPr>
              <a:t>1</a:t>
            </a:r>
            <a:r>
              <a:rPr lang="en-US" sz="1600" dirty="0">
                <a:solidFill>
                  <a:srgbClr val="1822CD"/>
                </a:solidFill>
                <a:latin typeface="Courier New" pitchFamily="-109" charset="0"/>
              </a:rPr>
              <a:t>&lt;/</a:t>
            </a:r>
            <a:r>
              <a:rPr lang="en-US" sz="1600" dirty="0" err="1">
                <a:solidFill>
                  <a:srgbClr val="1822CD"/>
                </a:solidFill>
                <a:latin typeface="Courier New" pitchFamily="-109" charset="0"/>
              </a:rPr>
              <a:t>trknum</a:t>
            </a:r>
            <a:r>
              <a:rPr lang="en-US" sz="1600" dirty="0">
                <a:solidFill>
                  <a:srgbClr val="1822CD"/>
                </a:solidFill>
                <a:latin typeface="Courier New" pitchFamily="-109" charset="0"/>
              </a:rPr>
              <a:t>&gt;</a:t>
            </a:r>
          </a:p>
          <a:p>
            <a:pPr>
              <a:lnSpc>
                <a:spcPct val="90000"/>
              </a:lnSpc>
              <a:buFontTx/>
              <a:buNone/>
              <a:tabLst>
                <a:tab pos="693738" algn="l"/>
                <a:tab pos="914400" algn="l"/>
                <a:tab pos="1150938" algn="l"/>
                <a:tab pos="1371600" algn="l"/>
                <a:tab pos="1608138" algn="l"/>
                <a:tab pos="1828800" algn="l"/>
              </a:tabLst>
            </a:pPr>
            <a:r>
              <a:rPr lang="en-US" sz="1600" dirty="0">
                <a:solidFill>
                  <a:srgbClr val="1822CD"/>
                </a:solidFill>
                <a:latin typeface="Courier New" pitchFamily="-109" charset="0"/>
              </a:rPr>
              <a:t>			&lt;</a:t>
            </a:r>
            <a:r>
              <a:rPr lang="en-US" sz="1600" dirty="0" err="1">
                <a:solidFill>
                  <a:srgbClr val="1822CD"/>
                </a:solidFill>
                <a:latin typeface="Courier New" pitchFamily="-109" charset="0"/>
              </a:rPr>
              <a:t>trktitle</a:t>
            </a:r>
            <a:r>
              <a:rPr lang="en-US" sz="1600" dirty="0">
                <a:solidFill>
                  <a:srgbClr val="1822CD"/>
                </a:solidFill>
                <a:latin typeface="Courier New" pitchFamily="-109" charset="0"/>
              </a:rPr>
              <a:t>&gt;</a:t>
            </a:r>
            <a:r>
              <a:rPr lang="en-US" sz="1600" dirty="0">
                <a:latin typeface="Courier New" pitchFamily="-109" charset="0"/>
              </a:rPr>
              <a:t>Vendome</a:t>
            </a:r>
            <a:r>
              <a:rPr lang="en-US" sz="1600" dirty="0">
                <a:solidFill>
                  <a:srgbClr val="1822CD"/>
                </a:solidFill>
                <a:latin typeface="Courier New" pitchFamily="-109" charset="0"/>
              </a:rPr>
              <a:t>&lt;/</a:t>
            </a:r>
            <a:r>
              <a:rPr lang="en-US" sz="1600" dirty="0" err="1">
                <a:solidFill>
                  <a:srgbClr val="1822CD"/>
                </a:solidFill>
                <a:latin typeface="Courier New" pitchFamily="-109" charset="0"/>
              </a:rPr>
              <a:t>trktitle</a:t>
            </a:r>
            <a:r>
              <a:rPr lang="en-US" sz="1600" dirty="0">
                <a:solidFill>
                  <a:srgbClr val="1822CD"/>
                </a:solidFill>
                <a:latin typeface="Courier New" pitchFamily="-109" charset="0"/>
              </a:rPr>
              <a:t>&gt;</a:t>
            </a:r>
          </a:p>
          <a:p>
            <a:pPr>
              <a:lnSpc>
                <a:spcPct val="90000"/>
              </a:lnSpc>
              <a:buFontTx/>
              <a:buNone/>
              <a:tabLst>
                <a:tab pos="693738" algn="l"/>
                <a:tab pos="914400" algn="l"/>
                <a:tab pos="1150938" algn="l"/>
                <a:tab pos="1371600" algn="l"/>
                <a:tab pos="1608138" algn="l"/>
                <a:tab pos="1828800" algn="l"/>
              </a:tabLst>
            </a:pPr>
            <a:r>
              <a:rPr lang="en-US" sz="1600" dirty="0">
                <a:solidFill>
                  <a:srgbClr val="1822CD"/>
                </a:solidFill>
                <a:latin typeface="Courier New" pitchFamily="-109" charset="0"/>
              </a:rPr>
              <a:t>			&lt;</a:t>
            </a:r>
            <a:r>
              <a:rPr lang="en-US" sz="1600" dirty="0" err="1">
                <a:solidFill>
                  <a:srgbClr val="1822CD"/>
                </a:solidFill>
                <a:latin typeface="Courier New" pitchFamily="-109" charset="0"/>
              </a:rPr>
              <a:t>trklen</a:t>
            </a:r>
            <a:r>
              <a:rPr lang="en-US" sz="1600" dirty="0">
                <a:solidFill>
                  <a:srgbClr val="1822CD"/>
                </a:solidFill>
                <a:latin typeface="Courier New" pitchFamily="-109" charset="0"/>
              </a:rPr>
              <a:t>&gt;00:0</a:t>
            </a:r>
            <a:r>
              <a:rPr lang="en-US" sz="1600" dirty="0">
                <a:latin typeface="Courier New" pitchFamily="-109" charset="0"/>
              </a:rPr>
              <a:t>2:30</a:t>
            </a:r>
            <a:r>
              <a:rPr lang="en-US" sz="1600" dirty="0">
                <a:solidFill>
                  <a:srgbClr val="1822CD"/>
                </a:solidFill>
                <a:latin typeface="Courier New" pitchFamily="-109" charset="0"/>
              </a:rPr>
              <a:t>&lt;/</a:t>
            </a:r>
            <a:r>
              <a:rPr lang="en-US" sz="1600" dirty="0" err="1">
                <a:solidFill>
                  <a:srgbClr val="1822CD"/>
                </a:solidFill>
                <a:latin typeface="Courier New" pitchFamily="-109" charset="0"/>
              </a:rPr>
              <a:t>trklen</a:t>
            </a:r>
            <a:r>
              <a:rPr lang="en-US" sz="1600" dirty="0">
                <a:solidFill>
                  <a:srgbClr val="1822CD"/>
                </a:solidFill>
                <a:latin typeface="Courier New" pitchFamily="-109" charset="0"/>
              </a:rPr>
              <a:t>&gt;</a:t>
            </a:r>
          </a:p>
          <a:p>
            <a:pPr>
              <a:lnSpc>
                <a:spcPct val="90000"/>
              </a:lnSpc>
              <a:buFontTx/>
              <a:buNone/>
              <a:tabLst>
                <a:tab pos="693738" algn="l"/>
                <a:tab pos="914400" algn="l"/>
                <a:tab pos="1150938" algn="l"/>
                <a:tab pos="1371600" algn="l"/>
                <a:tab pos="1608138" algn="l"/>
                <a:tab pos="1828800" algn="l"/>
              </a:tabLst>
            </a:pPr>
            <a:r>
              <a:rPr lang="en-US" sz="1600" dirty="0">
                <a:solidFill>
                  <a:srgbClr val="1822CD"/>
                </a:solidFill>
                <a:latin typeface="Courier New" pitchFamily="-109" charset="0"/>
              </a:rPr>
              <a:t>		&lt;/track&gt;</a:t>
            </a:r>
            <a:endParaRPr lang="en-US" sz="1600" dirty="0">
              <a:latin typeface="Courier New" pitchFamily="-109" charset="0"/>
            </a:endParaRPr>
          </a:p>
          <a:p>
            <a:pPr>
              <a:lnSpc>
                <a:spcPct val="90000"/>
              </a:lnSpc>
              <a:buFontTx/>
              <a:buNone/>
              <a:tabLst>
                <a:tab pos="693738" algn="l"/>
                <a:tab pos="914400" algn="l"/>
                <a:tab pos="1150938" algn="l"/>
                <a:tab pos="1371600" algn="l"/>
                <a:tab pos="1608138" algn="l"/>
                <a:tab pos="1828800" algn="l"/>
              </a:tabLst>
            </a:pPr>
            <a:r>
              <a:rPr lang="en-US" sz="1600" dirty="0">
                <a:latin typeface="Courier New" pitchFamily="-109" charset="0"/>
              </a:rPr>
              <a:t>…</a:t>
            </a:r>
          </a:p>
          <a:p>
            <a:pPr>
              <a:lnSpc>
                <a:spcPct val="90000"/>
              </a:lnSpc>
              <a:buFontTx/>
              <a:buNone/>
              <a:tabLst>
                <a:tab pos="693738" algn="l"/>
                <a:tab pos="914400" algn="l"/>
                <a:tab pos="1150938" algn="l"/>
                <a:tab pos="1371600" algn="l"/>
                <a:tab pos="1608138" algn="l"/>
                <a:tab pos="1828800" algn="l"/>
              </a:tabLst>
            </a:pPr>
            <a:r>
              <a:rPr lang="en-US" sz="1600" dirty="0">
                <a:latin typeface="Courier New" pitchFamily="-109" charset="0"/>
              </a:rPr>
              <a:t>	</a:t>
            </a:r>
            <a:r>
              <a:rPr lang="en-US" sz="1600" dirty="0">
                <a:solidFill>
                  <a:srgbClr val="1822CD"/>
                </a:solidFill>
                <a:latin typeface="Courier New" pitchFamily="-109" charset="0"/>
              </a:rPr>
              <a:t>&lt;/</a:t>
            </a:r>
            <a:r>
              <a:rPr lang="en-US" sz="1600" dirty="0" err="1">
                <a:solidFill>
                  <a:srgbClr val="1822CD"/>
                </a:solidFill>
                <a:latin typeface="Courier New" pitchFamily="-109" charset="0"/>
              </a:rPr>
              <a:t>cd</a:t>
            </a:r>
            <a:r>
              <a:rPr lang="en-US" sz="1600" dirty="0">
                <a:solidFill>
                  <a:srgbClr val="1822CD"/>
                </a:solidFill>
                <a:latin typeface="Courier New" pitchFamily="-109" charset="0"/>
              </a:rPr>
              <a:t>&gt;</a:t>
            </a:r>
          </a:p>
          <a:p>
            <a:pPr>
              <a:lnSpc>
                <a:spcPct val="90000"/>
              </a:lnSpc>
              <a:buFontTx/>
              <a:buNone/>
              <a:tabLst>
                <a:tab pos="693738" algn="l"/>
                <a:tab pos="914400" algn="l"/>
                <a:tab pos="1150938" algn="l"/>
                <a:tab pos="1371600" algn="l"/>
                <a:tab pos="1608138" algn="l"/>
                <a:tab pos="1828800" algn="l"/>
              </a:tabLst>
            </a:pPr>
            <a:r>
              <a:rPr lang="en-US" sz="1600" dirty="0">
                <a:solidFill>
                  <a:srgbClr val="1822CD"/>
                </a:solidFill>
                <a:latin typeface="Courier New" pitchFamily="-109" charset="0"/>
              </a:rPr>
              <a:t>&lt;/</a:t>
            </a:r>
            <a:r>
              <a:rPr lang="en-US" sz="1600" dirty="0" err="1">
                <a:solidFill>
                  <a:srgbClr val="1822CD"/>
                </a:solidFill>
                <a:latin typeface="Courier New" pitchFamily="-109" charset="0"/>
              </a:rPr>
              <a:t>cdlibrary</a:t>
            </a:r>
            <a:r>
              <a:rPr lang="en-US" sz="1600" dirty="0">
                <a:solidFill>
                  <a:srgbClr val="1822CD"/>
                </a:solidFill>
                <a:latin typeface="Courier New" pitchFamily="-109" charset="0"/>
              </a:rPr>
              <a:t>&gt;</a:t>
            </a:r>
          </a:p>
        </p:txBody>
      </p:sp>
      <p:sp>
        <p:nvSpPr>
          <p:cNvPr id="5" name="Slide Number Placeholder 5"/>
          <p:cNvSpPr>
            <a:spLocks noGrp="1"/>
          </p:cNvSpPr>
          <p:nvPr>
            <p:ph type="sldNum" sz="quarter" idx="12"/>
          </p:nvPr>
        </p:nvSpPr>
        <p:spPr/>
        <p:txBody>
          <a:bodyPr/>
          <a:lstStyle/>
          <a:p>
            <a:fld id="{BBE22721-F78C-7B41-B18B-2249E124319B}" type="slidenum">
              <a:rPr lang="en-US"/>
              <a:pPr/>
              <a:t>28</a:t>
            </a:fld>
            <a:endParaRPr lang="en-US"/>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a:t>
            </a:r>
          </a:p>
        </p:txBody>
      </p:sp>
      <p:sp>
        <p:nvSpPr>
          <p:cNvPr id="3" name="Content Placeholder 2"/>
          <p:cNvSpPr>
            <a:spLocks noGrp="1"/>
          </p:cNvSpPr>
          <p:nvPr>
            <p:ph idx="1"/>
          </p:nvPr>
        </p:nvSpPr>
        <p:spPr/>
        <p:txBody>
          <a:bodyPr/>
          <a:lstStyle/>
          <a:p>
            <a:r>
              <a:rPr lang="en-US" dirty="0"/>
              <a:t>Create an XML file containing data for one business unit operating in three countries using the schema developed previously.</a:t>
            </a:r>
          </a:p>
        </p:txBody>
      </p:sp>
      <p:sp>
        <p:nvSpPr>
          <p:cNvPr id="4" name="Slide Number Placeholder 3"/>
          <p:cNvSpPr>
            <a:spLocks noGrp="1"/>
          </p:cNvSpPr>
          <p:nvPr>
            <p:ph type="sldNum" sz="quarter" idx="12"/>
          </p:nvPr>
        </p:nvSpPr>
        <p:spPr/>
        <p:txBody>
          <a:bodyPr/>
          <a:lstStyle/>
          <a:p>
            <a:fld id="{BEE550BC-6FA9-2343-B10C-7A4B092F942B}" type="slidenum">
              <a:rPr lang="en-US" smtClean="0"/>
              <a:pPr/>
              <a:t>29</a:t>
            </a:fld>
            <a:endParaRPr lang="en-US"/>
          </a:p>
        </p:txBody>
      </p:sp>
    </p:spTree>
    <p:extLst>
      <p:ext uri="{BB962C8B-B14F-4D97-AF65-F5344CB8AC3E}">
        <p14:creationId xmlns:p14="http://schemas.microsoft.com/office/powerpoint/2010/main" val="1361900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SGML</a:t>
            </a:r>
          </a:p>
        </p:txBody>
      </p:sp>
      <p:sp>
        <p:nvSpPr>
          <p:cNvPr id="9219" name="Rectangle 3"/>
          <p:cNvSpPr>
            <a:spLocks noGrp="1" noChangeArrowheads="1"/>
          </p:cNvSpPr>
          <p:nvPr>
            <p:ph idx="1"/>
          </p:nvPr>
        </p:nvSpPr>
        <p:spPr/>
        <p:txBody>
          <a:bodyPr/>
          <a:lstStyle/>
          <a:p>
            <a:r>
              <a:rPr lang="en-US" dirty="0"/>
              <a:t>Standard generalized markup language (SGML) was designed to reduce the cost of document management</a:t>
            </a:r>
          </a:p>
          <a:p>
            <a:r>
              <a:rPr lang="en-US" dirty="0"/>
              <a:t>Introduced in 1986</a:t>
            </a:r>
          </a:p>
          <a:p>
            <a:r>
              <a:rPr lang="en-US" dirty="0"/>
              <a:t>A contemporary study showed that document management consumed</a:t>
            </a:r>
          </a:p>
          <a:p>
            <a:pPr lvl="1"/>
            <a:r>
              <a:rPr lang="en-US" dirty="0"/>
              <a:t>15% of company revenue</a:t>
            </a:r>
          </a:p>
          <a:p>
            <a:pPr lvl="1"/>
            <a:r>
              <a:rPr lang="en-US" dirty="0"/>
              <a:t>25% of labor costs</a:t>
            </a:r>
          </a:p>
          <a:p>
            <a:pPr lvl="1"/>
            <a:r>
              <a:rPr lang="en-US" dirty="0"/>
              <a:t>10 - 60% of an office worker’s time</a:t>
            </a:r>
          </a:p>
        </p:txBody>
      </p:sp>
      <p:sp>
        <p:nvSpPr>
          <p:cNvPr id="5" name="Slide Number Placeholder 5"/>
          <p:cNvSpPr>
            <a:spLocks noGrp="1"/>
          </p:cNvSpPr>
          <p:nvPr>
            <p:ph type="sldNum" sz="quarter" idx="12"/>
          </p:nvPr>
        </p:nvSpPr>
        <p:spPr/>
        <p:txBody>
          <a:bodyPr/>
          <a:lstStyle/>
          <a:p>
            <a:fld id="{BD0FB38F-0876-014B-8D98-A3B1756A5D81}" type="slidenum">
              <a:rPr lang="en-US"/>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XSL</a:t>
            </a:r>
          </a:p>
        </p:txBody>
      </p:sp>
      <p:sp>
        <p:nvSpPr>
          <p:cNvPr id="33795" name="Rectangle 3"/>
          <p:cNvSpPr>
            <a:spLocks noGrp="1" noChangeArrowheads="1"/>
          </p:cNvSpPr>
          <p:nvPr>
            <p:ph idx="1"/>
          </p:nvPr>
        </p:nvSpPr>
        <p:spPr/>
        <p:txBody>
          <a:bodyPr/>
          <a:lstStyle/>
          <a:p>
            <a:r>
              <a:rPr lang="en-US"/>
              <a:t>Extensible stylesheet language</a:t>
            </a:r>
          </a:p>
          <a:p>
            <a:r>
              <a:rPr lang="en-US"/>
              <a:t>Defines how an XML document is rendered</a:t>
            </a:r>
          </a:p>
          <a:p>
            <a:r>
              <a:rPr lang="en-US"/>
              <a:t>An XML file</a:t>
            </a:r>
          </a:p>
        </p:txBody>
      </p:sp>
      <p:sp>
        <p:nvSpPr>
          <p:cNvPr id="5" name="Slide Number Placeholder 5"/>
          <p:cNvSpPr>
            <a:spLocks noGrp="1"/>
          </p:cNvSpPr>
          <p:nvPr>
            <p:ph type="sldNum" sz="quarter" idx="12"/>
          </p:nvPr>
        </p:nvSpPr>
        <p:spPr/>
        <p:txBody>
          <a:bodyPr/>
          <a:lstStyle/>
          <a:p>
            <a:fld id="{16DC7DD4-1EA9-734D-8A51-1F5E72BE3107}" type="slidenum">
              <a:rPr lang="en-US"/>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4"/>
          <p:cNvSpPr>
            <a:spLocks noGrp="1" noChangeArrowheads="1"/>
          </p:cNvSpPr>
          <p:nvPr>
            <p:ph type="title"/>
          </p:nvPr>
        </p:nvSpPr>
        <p:spPr/>
        <p:txBody>
          <a:bodyPr/>
          <a:lstStyle/>
          <a:p>
            <a:r>
              <a:rPr lang="en-US"/>
              <a:t>XSL</a:t>
            </a:r>
          </a:p>
        </p:txBody>
      </p:sp>
      <p:sp>
        <p:nvSpPr>
          <p:cNvPr id="34821" name="Rectangle 5"/>
          <p:cNvSpPr>
            <a:spLocks noGrp="1" noChangeArrowheads="1"/>
          </p:cNvSpPr>
          <p:nvPr>
            <p:ph idx="1"/>
          </p:nvPr>
        </p:nvSpPr>
        <p:spPr>
          <a:xfrm>
            <a:off x="628650" y="1690689"/>
            <a:ext cx="6786562" cy="4113212"/>
          </a:xfrm>
        </p:spPr>
        <p:txBody>
          <a:bodyPr/>
          <a:lstStyle/>
          <a:p>
            <a:pPr>
              <a:tabLst>
                <a:tab pos="1828800" algn="l"/>
                <a:tab pos="3200400" algn="l"/>
              </a:tabLst>
            </a:pPr>
            <a:r>
              <a:rPr lang="en-US" dirty="0"/>
              <a:t>Results of applying </a:t>
            </a:r>
            <a:r>
              <a:rPr lang="en-US" dirty="0" err="1"/>
              <a:t>cd.xsl</a:t>
            </a:r>
            <a:endParaRPr lang="en-US" dirty="0"/>
          </a:p>
          <a:p>
            <a:pPr>
              <a:buFontTx/>
              <a:buNone/>
              <a:tabLst>
                <a:tab pos="1828800" algn="l"/>
                <a:tab pos="3200400" algn="l"/>
              </a:tabLst>
            </a:pPr>
            <a:r>
              <a:rPr lang="en-US" sz="2400" dirty="0">
                <a:solidFill>
                  <a:srgbClr val="800000"/>
                </a:solidFill>
              </a:rPr>
              <a:t>Pyramid, Atlantic, 1960 [A2 1325] </a:t>
            </a:r>
            <a:endParaRPr lang="en-US" sz="2400" dirty="0">
              <a:solidFill>
                <a:srgbClr val="000000"/>
              </a:solidFill>
            </a:endParaRPr>
          </a:p>
          <a:p>
            <a:pPr>
              <a:buFontTx/>
              <a:buNone/>
              <a:tabLst>
                <a:tab pos="1828800" algn="l"/>
                <a:tab pos="3200400" algn="l"/>
              </a:tabLst>
            </a:pPr>
            <a:r>
              <a:rPr lang="en-US" sz="2400" dirty="0">
                <a:solidFill>
                  <a:srgbClr val="000000"/>
                </a:solidFill>
              </a:rPr>
              <a:t>1 	Vendome 	00:02:30 </a:t>
            </a:r>
          </a:p>
          <a:p>
            <a:pPr>
              <a:buFontTx/>
              <a:buNone/>
              <a:tabLst>
                <a:tab pos="1828800" algn="l"/>
                <a:tab pos="3200400" algn="l"/>
              </a:tabLst>
            </a:pPr>
            <a:r>
              <a:rPr lang="en-US" sz="2400" dirty="0">
                <a:solidFill>
                  <a:srgbClr val="000000"/>
                </a:solidFill>
              </a:rPr>
              <a:t>2 	Pyramid 	00:10:46 </a:t>
            </a:r>
          </a:p>
          <a:p>
            <a:pPr>
              <a:buFontTx/>
              <a:buNone/>
              <a:tabLst>
                <a:tab pos="1828800" algn="l"/>
                <a:tab pos="3200400" algn="l"/>
              </a:tabLst>
            </a:pPr>
            <a:r>
              <a:rPr lang="en-US" sz="2400" dirty="0">
                <a:solidFill>
                  <a:srgbClr val="800000"/>
                </a:solidFill>
              </a:rPr>
              <a:t>Ella Fitzgerald, Verve, 2000 [D136705] </a:t>
            </a:r>
            <a:endParaRPr lang="en-US" sz="2400" dirty="0">
              <a:solidFill>
                <a:srgbClr val="000000"/>
              </a:solidFill>
            </a:endParaRPr>
          </a:p>
          <a:p>
            <a:pPr>
              <a:buFontTx/>
              <a:buNone/>
              <a:tabLst>
                <a:tab pos="1828800" algn="l"/>
                <a:tab pos="3200400" algn="l"/>
              </a:tabLst>
            </a:pPr>
            <a:r>
              <a:rPr lang="en-US" sz="2400" dirty="0">
                <a:solidFill>
                  <a:srgbClr val="000000"/>
                </a:solidFill>
              </a:rPr>
              <a:t>1 	A </a:t>
            </a:r>
            <a:r>
              <a:rPr lang="en-US" sz="2400" dirty="0" err="1">
                <a:solidFill>
                  <a:srgbClr val="000000"/>
                </a:solidFill>
              </a:rPr>
              <a:t>tisket</a:t>
            </a:r>
            <a:r>
              <a:rPr lang="en-US" sz="2400" dirty="0">
                <a:solidFill>
                  <a:srgbClr val="000000"/>
                </a:solidFill>
              </a:rPr>
              <a:t>, a </a:t>
            </a:r>
            <a:r>
              <a:rPr lang="en-US" sz="2400" dirty="0" err="1">
                <a:solidFill>
                  <a:srgbClr val="000000"/>
                </a:solidFill>
              </a:rPr>
              <a:t>tasket</a:t>
            </a:r>
            <a:r>
              <a:rPr lang="en-US" sz="2400" dirty="0">
                <a:solidFill>
                  <a:srgbClr val="000000"/>
                </a:solidFill>
              </a:rPr>
              <a:t> 	00:02:37 </a:t>
            </a:r>
          </a:p>
          <a:p>
            <a:pPr>
              <a:buFontTx/>
              <a:buNone/>
              <a:tabLst>
                <a:tab pos="1828800" algn="l"/>
                <a:tab pos="3200400" algn="l"/>
              </a:tabLst>
            </a:pPr>
            <a:r>
              <a:rPr lang="en-US" sz="2400" dirty="0">
                <a:solidFill>
                  <a:srgbClr val="000000"/>
                </a:solidFill>
              </a:rPr>
              <a:t>2 	Vote for Mr. Rhythm 	00:02:25 </a:t>
            </a:r>
          </a:p>
          <a:p>
            <a:pPr>
              <a:buFontTx/>
              <a:buNone/>
              <a:tabLst>
                <a:tab pos="1828800" algn="l"/>
                <a:tab pos="3200400" algn="l"/>
              </a:tabLst>
            </a:pPr>
            <a:r>
              <a:rPr lang="en-US" sz="2400" dirty="0">
                <a:solidFill>
                  <a:srgbClr val="000000"/>
                </a:solidFill>
              </a:rPr>
              <a:t>3 	</a:t>
            </a:r>
            <a:r>
              <a:rPr lang="en-US" sz="2400" dirty="0" err="1">
                <a:solidFill>
                  <a:srgbClr val="000000"/>
                </a:solidFill>
              </a:rPr>
              <a:t>Betcha</a:t>
            </a:r>
            <a:r>
              <a:rPr lang="en-US" sz="2400" dirty="0">
                <a:solidFill>
                  <a:srgbClr val="000000"/>
                </a:solidFill>
              </a:rPr>
              <a:t> nickel 	00:02:52 </a:t>
            </a:r>
          </a:p>
        </p:txBody>
      </p:sp>
      <p:sp>
        <p:nvSpPr>
          <p:cNvPr id="5" name="Slide Number Placeholder 5"/>
          <p:cNvSpPr>
            <a:spLocks noGrp="1"/>
          </p:cNvSpPr>
          <p:nvPr>
            <p:ph type="sldNum" sz="quarter" idx="12"/>
          </p:nvPr>
        </p:nvSpPr>
        <p:spPr/>
        <p:txBody>
          <a:bodyPr/>
          <a:lstStyle/>
          <a:p>
            <a:fld id="{EEBF3C43-410C-B94B-95C1-DCC6567E36C5}" type="slidenum">
              <a:rPr lang="en-US"/>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2"/>
          <p:cNvSpPr>
            <a:spLocks noGrp="1" noChangeArrowheads="1"/>
          </p:cNvSpPr>
          <p:nvPr>
            <p:ph idx="1"/>
          </p:nvPr>
        </p:nvSpPr>
        <p:spPr>
          <a:xfrm>
            <a:off x="1981200" y="228600"/>
            <a:ext cx="6934200" cy="6248400"/>
          </a:xfrm>
        </p:spPr>
        <p:txBody>
          <a:bodyPr>
            <a:normAutofit fontScale="85000" lnSpcReduction="20000"/>
          </a:bodyPr>
          <a:lstStyle/>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&lt;?xml version="1.0" encoding="UTF-8"?&gt;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&lt;</a:t>
            </a:r>
            <a:r>
              <a:rPr lang="en-US" sz="1400" dirty="0" err="1"/>
              <a:t>xsl:stylesheet</a:t>
            </a:r>
            <a:r>
              <a:rPr lang="en-US" sz="1400" dirty="0"/>
              <a:t> version="1.0" </a:t>
            </a:r>
            <a:r>
              <a:rPr lang="en-US" sz="1400" dirty="0" err="1"/>
              <a:t>xmlns:xsl</a:t>
            </a:r>
            <a:r>
              <a:rPr lang="en-US" sz="1400" dirty="0"/>
              <a:t>="http://www.w3.org/1999/XSL/Transform"&gt;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&lt;</a:t>
            </a:r>
            <a:r>
              <a:rPr lang="en-US" sz="1400" dirty="0" err="1"/>
              <a:t>xsl:output</a:t>
            </a:r>
            <a:r>
              <a:rPr lang="en-US" sz="1400" dirty="0"/>
              <a:t> encoding="UTF-8" indent="yes" method=</a:t>
            </a:r>
            <a:r>
              <a:rPr lang="en-US" sz="1400"/>
              <a:t>"html"/</a:t>
            </a:r>
            <a:r>
              <a:rPr lang="en-US" sz="1400" dirty="0"/>
              <a:t>&gt;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&lt;</a:t>
            </a:r>
            <a:r>
              <a:rPr lang="en-US" sz="1400" dirty="0" err="1"/>
              <a:t>xsl:template</a:t>
            </a:r>
            <a:r>
              <a:rPr lang="en-US" sz="1400" dirty="0"/>
              <a:t> match="/"&gt;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&lt;html&gt;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&lt;head&gt;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&lt;title&gt;Complete List of Songs&lt;/title&gt;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&lt;/head&gt;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&lt;body&gt;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&lt;h2&gt;Complete List of Songs&lt;/h2&gt;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&lt;</a:t>
            </a:r>
            <a:r>
              <a:rPr lang="en-US" sz="1400" dirty="0" err="1"/>
              <a:t>xsl:apply-templates</a:t>
            </a:r>
            <a:r>
              <a:rPr lang="en-US" sz="1400" dirty="0"/>
              <a:t> select="</a:t>
            </a:r>
            <a:r>
              <a:rPr lang="en-US" sz="1400" dirty="0" err="1"/>
              <a:t>cdlibrary</a:t>
            </a:r>
            <a:r>
              <a:rPr lang="en-US" sz="1400" dirty="0"/>
              <a:t>"/&gt;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&lt;/body&gt;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&lt;/html&gt;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&lt;/</a:t>
            </a:r>
            <a:r>
              <a:rPr lang="en-US" sz="1400" dirty="0" err="1"/>
              <a:t>xsl:template</a:t>
            </a:r>
            <a:r>
              <a:rPr lang="en-US" sz="1400" dirty="0"/>
              <a:t>&gt;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&lt;</a:t>
            </a:r>
            <a:r>
              <a:rPr lang="en-US" sz="1400" dirty="0" err="1"/>
              <a:t>xsl:template</a:t>
            </a:r>
            <a:r>
              <a:rPr lang="en-US" sz="1400" dirty="0"/>
              <a:t> match="</a:t>
            </a:r>
            <a:r>
              <a:rPr lang="en-US" sz="1400" dirty="0" err="1"/>
              <a:t>cdlibrary</a:t>
            </a:r>
            <a:r>
              <a:rPr lang="en-US" sz="1400" dirty="0"/>
              <a:t>"&gt;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&lt;</a:t>
            </a:r>
            <a:r>
              <a:rPr lang="en-US" sz="1400" dirty="0" err="1"/>
              <a:t>xsl:for-each</a:t>
            </a:r>
            <a:r>
              <a:rPr lang="en-US" sz="1400" dirty="0"/>
              <a:t> select="cd"&gt;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&lt;</a:t>
            </a:r>
            <a:r>
              <a:rPr lang="en-US" sz="1400" dirty="0" err="1"/>
              <a:t>br</a:t>
            </a:r>
            <a:r>
              <a:rPr lang="en-US" sz="1400" dirty="0"/>
              <a:t>/&gt;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&lt;font color="maroon"&gt;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&lt;</a:t>
            </a:r>
            <a:r>
              <a:rPr lang="en-US" sz="1400" dirty="0" err="1"/>
              <a:t>xsl:value-of</a:t>
            </a:r>
            <a:r>
              <a:rPr lang="en-US" sz="1400" dirty="0"/>
              <a:t> select="</a:t>
            </a:r>
            <a:r>
              <a:rPr lang="en-US" sz="1400" dirty="0" err="1"/>
              <a:t>cdtitle</a:t>
            </a:r>
            <a:r>
              <a:rPr lang="en-US" sz="1400" dirty="0"/>
              <a:t>"/&gt;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 </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&lt;</a:t>
            </a:r>
            <a:r>
              <a:rPr lang="en-US" sz="1400" dirty="0" err="1"/>
              <a:t>xsl:value-of</a:t>
            </a:r>
            <a:r>
              <a:rPr lang="en-US" sz="1400" dirty="0"/>
              <a:t> select="</a:t>
            </a:r>
            <a:r>
              <a:rPr lang="en-US" sz="1400" dirty="0" err="1"/>
              <a:t>cdlabel</a:t>
            </a:r>
            <a:r>
              <a:rPr lang="en-US" sz="1400" dirty="0"/>
              <a:t>"/&gt; </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 </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&lt;</a:t>
            </a:r>
            <a:r>
              <a:rPr lang="en-US" sz="1400" dirty="0" err="1"/>
              <a:t>xsl:value-of</a:t>
            </a:r>
            <a:r>
              <a:rPr lang="en-US" sz="1400" dirty="0"/>
              <a:t> select="</a:t>
            </a:r>
            <a:r>
              <a:rPr lang="en-US" sz="1400" dirty="0" err="1"/>
              <a:t>cdyear</a:t>
            </a:r>
            <a:r>
              <a:rPr lang="en-US" sz="1400" dirty="0"/>
              <a:t>"/&gt; </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 </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a:t>
            </a:r>
            <a:r>
              <a:rPr lang="en-US" sz="1400" dirty="0" err="1"/>
              <a:t>xsl:value-of</a:t>
            </a:r>
            <a:r>
              <a:rPr lang="en-US" sz="1400" dirty="0"/>
              <a:t> select="</a:t>
            </a:r>
            <a:r>
              <a:rPr lang="en-US" sz="1400" dirty="0" err="1"/>
              <a:t>cdid</a:t>
            </a:r>
            <a:r>
              <a:rPr lang="en-US" sz="1400" dirty="0"/>
              <a:t>"/&gt;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 &lt;/font&gt;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400" dirty="0"/>
              <a:t>			&lt;</a:t>
            </a:r>
            <a:r>
              <a:rPr lang="en-US" sz="1400" dirty="0" err="1"/>
              <a:t>br</a:t>
            </a:r>
            <a:r>
              <a:rPr lang="en-US" sz="1400" dirty="0"/>
              <a:t>/&gt;</a:t>
            </a:r>
            <a:endParaRPr lang="en-US" sz="2400" dirty="0"/>
          </a:p>
        </p:txBody>
      </p:sp>
      <p:sp>
        <p:nvSpPr>
          <p:cNvPr id="56323" name="Text Box 3"/>
          <p:cNvSpPr txBox="1">
            <a:spLocks noChangeArrowheads="1"/>
          </p:cNvSpPr>
          <p:nvPr/>
        </p:nvSpPr>
        <p:spPr bwMode="auto">
          <a:xfrm>
            <a:off x="228600" y="228600"/>
            <a:ext cx="1905000" cy="7620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4400">
                <a:solidFill>
                  <a:schemeClr val="tx2"/>
                </a:solidFill>
                <a:latin typeface="Trebuchet MS" pitchFamily="-109" charset="0"/>
              </a:rPr>
              <a:t>cd.xsl</a:t>
            </a:r>
            <a:endParaRPr lang="en-US" sz="4400">
              <a:latin typeface="Trebuchet MS" pitchFamily="-109"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4" name="Rectangle 4"/>
          <p:cNvSpPr>
            <a:spLocks noGrp="1" noChangeArrowheads="1"/>
          </p:cNvSpPr>
          <p:nvPr>
            <p:ph idx="1"/>
          </p:nvPr>
        </p:nvSpPr>
        <p:spPr>
          <a:xfrm>
            <a:off x="1905000" y="457200"/>
            <a:ext cx="7010400" cy="6400800"/>
          </a:xfrm>
        </p:spPr>
        <p:txBody>
          <a:bodyPr>
            <a:normAutofit fontScale="92500" lnSpcReduction="10000"/>
          </a:bodyPr>
          <a:lstStyle/>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1200"/>
              <a:t>			</a:t>
            </a:r>
            <a:r>
              <a:rPr lang="en-US" sz="2000"/>
              <a:t>&lt;table&gt;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2000"/>
              <a:t>				&lt;xsl:for-each select="track"&gt;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2000"/>
              <a:t>					&lt;tr&gt;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2000"/>
              <a:t>						&lt;td align="left"&gt;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2000"/>
              <a:t>							&lt;xsl:value-of select="trknum"/&gt;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2000"/>
              <a:t>						&lt;/td&gt;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2000"/>
              <a:t>						&lt;td&gt;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2000"/>
              <a:t>							&lt;xsl:value-of select="trktitle"/&gt;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2000"/>
              <a:t>						&lt;/td&gt;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2000"/>
              <a:t>						&lt;td align="center"&gt;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2000"/>
              <a:t>							&lt;xsl:value-of select="trklen"/&gt;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2000"/>
              <a:t>						&lt;/td&gt;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2000"/>
              <a:t>					&lt;/tr&gt;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2000"/>
              <a:t>				&lt;/xsl:for-each&gt;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2000"/>
              <a:t>			&lt;/table&gt;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2000"/>
              <a:t>			&lt;br/&gt;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2000"/>
              <a:t>		&lt;/xsl:for-each&gt;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2000"/>
              <a:t>	&lt;/xsl:template&gt;</a:t>
            </a:r>
          </a:p>
          <a:p>
            <a:pPr marL="533400" indent="-533400">
              <a:lnSpc>
                <a:spcPct val="90000"/>
              </a:lnSpc>
              <a:buFontTx/>
              <a:buNone/>
              <a:tabLst>
                <a:tab pos="795338" algn="l"/>
                <a:tab pos="1033463" algn="l"/>
                <a:tab pos="1252538" algn="l"/>
                <a:tab pos="1490663" algn="l"/>
                <a:tab pos="1709738" algn="l"/>
                <a:tab pos="1947863" algn="l"/>
                <a:tab pos="2166938" algn="l"/>
                <a:tab pos="2405063" algn="l"/>
                <a:tab pos="2624138" algn="l"/>
                <a:tab pos="2862263" algn="l"/>
              </a:tabLst>
            </a:pPr>
            <a:r>
              <a:rPr lang="en-US" sz="2000"/>
              <a:t>&lt;/xsl:stylesheet&gt;</a:t>
            </a:r>
            <a:endParaRPr lang="en-US" sz="2800"/>
          </a:p>
        </p:txBody>
      </p:sp>
      <p:sp>
        <p:nvSpPr>
          <p:cNvPr id="35845" name="Text Box 5"/>
          <p:cNvSpPr txBox="1">
            <a:spLocks noChangeArrowheads="1"/>
          </p:cNvSpPr>
          <p:nvPr/>
        </p:nvSpPr>
        <p:spPr bwMode="auto">
          <a:xfrm>
            <a:off x="228600" y="228600"/>
            <a:ext cx="1905000" cy="1219200"/>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4400">
                <a:solidFill>
                  <a:schemeClr val="tx2"/>
                </a:solidFill>
                <a:latin typeface="Trebuchet MS" pitchFamily="-109" charset="0"/>
              </a:rPr>
              <a:t>cd.xsl</a:t>
            </a:r>
          </a:p>
          <a:p>
            <a:pPr>
              <a:spcBef>
                <a:spcPct val="50000"/>
              </a:spcBef>
            </a:pPr>
            <a:r>
              <a:rPr lang="en-US" sz="2000">
                <a:solidFill>
                  <a:schemeClr val="tx2"/>
                </a:solidFill>
                <a:latin typeface="Trebuchet MS" pitchFamily="-109" charset="0"/>
              </a:rPr>
              <a:t>(continued)</a:t>
            </a:r>
            <a:endParaRPr lang="en-US" sz="4400">
              <a:latin typeface="Trebuchet MS" pitchFamily="-109"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dirty="0"/>
              <a:t>Exercise</a:t>
            </a:r>
          </a:p>
        </p:txBody>
      </p:sp>
      <p:sp>
        <p:nvSpPr>
          <p:cNvPr id="37891" name="Rectangle 3"/>
          <p:cNvSpPr>
            <a:spLocks noGrp="1" noChangeArrowheads="1"/>
          </p:cNvSpPr>
          <p:nvPr>
            <p:ph idx="1"/>
          </p:nvPr>
        </p:nvSpPr>
        <p:spPr>
          <a:xfrm>
            <a:off x="617220" y="1988345"/>
            <a:ext cx="7769225" cy="2977899"/>
          </a:xfrm>
        </p:spPr>
        <p:txBody>
          <a:bodyPr/>
          <a:lstStyle/>
          <a:p>
            <a:r>
              <a:rPr lang="en-US" dirty="0"/>
              <a:t>Edit </a:t>
            </a:r>
            <a:r>
              <a:rPr lang="en-US" dirty="0" err="1"/>
              <a:t>cdlib.xml</a:t>
            </a:r>
            <a:r>
              <a:rPr lang="en-US" dirty="0"/>
              <a:t> by inserting the following as the second line:</a:t>
            </a:r>
          </a:p>
          <a:p>
            <a:pPr marL="0" indent="0">
              <a:buNone/>
            </a:pPr>
            <a:r>
              <a:rPr lang="en-US" sz="1800" dirty="0">
                <a:latin typeface="Courier New"/>
                <a:cs typeface="Courier New"/>
              </a:rPr>
              <a:t>&lt;?xml-</a:t>
            </a:r>
            <a:r>
              <a:rPr lang="en-US" sz="1800" dirty="0" err="1">
                <a:latin typeface="Courier New"/>
                <a:cs typeface="Courier New"/>
              </a:rPr>
              <a:t>stylesheet</a:t>
            </a:r>
            <a:r>
              <a:rPr lang="en-US" sz="1800" dirty="0">
                <a:latin typeface="Courier New"/>
                <a:cs typeface="Courier New"/>
              </a:rPr>
              <a:t> type="text/</a:t>
            </a:r>
            <a:r>
              <a:rPr lang="en-US" sz="1800" dirty="0" err="1">
                <a:latin typeface="Courier New"/>
                <a:cs typeface="Courier New"/>
              </a:rPr>
              <a:t>xsl</a:t>
            </a:r>
            <a:r>
              <a:rPr lang="en-US" sz="1800" dirty="0">
                <a:latin typeface="Courier New"/>
                <a:cs typeface="Courier New"/>
              </a:rPr>
              <a:t>" </a:t>
            </a:r>
            <a:r>
              <a:rPr lang="en-US" sz="1800" dirty="0" err="1">
                <a:latin typeface="Courier New"/>
                <a:cs typeface="Courier New"/>
              </a:rPr>
              <a:t>href</a:t>
            </a:r>
            <a:r>
              <a:rPr lang="en-US" sz="1800" dirty="0">
                <a:latin typeface="Courier New"/>
                <a:cs typeface="Courier New"/>
              </a:rPr>
              <a:t>="</a:t>
            </a:r>
            <a:r>
              <a:rPr lang="en-US" sz="1800" dirty="0" err="1">
                <a:latin typeface="Courier New"/>
                <a:cs typeface="Courier New"/>
              </a:rPr>
              <a:t>cdlib.xsl</a:t>
            </a:r>
            <a:r>
              <a:rPr lang="en-US" sz="1800" dirty="0">
                <a:latin typeface="Courier New"/>
                <a:cs typeface="Courier New"/>
              </a:rPr>
              <a:t>" media="screen"?&gt;</a:t>
            </a:r>
          </a:p>
          <a:p>
            <a:r>
              <a:rPr lang="en-US" dirty="0"/>
              <a:t>Save the file</a:t>
            </a:r>
          </a:p>
          <a:p>
            <a:r>
              <a:rPr lang="en-US" dirty="0"/>
              <a:t>Click on “Apply Transformation Scenario”</a:t>
            </a:r>
          </a:p>
          <a:p>
            <a:pPr marL="457200" lvl="1" indent="0">
              <a:buNone/>
            </a:pPr>
            <a:endParaRPr lang="en-US" dirty="0"/>
          </a:p>
        </p:txBody>
      </p:sp>
      <p:sp>
        <p:nvSpPr>
          <p:cNvPr id="5" name="Slide Number Placeholder 5"/>
          <p:cNvSpPr>
            <a:spLocks noGrp="1"/>
          </p:cNvSpPr>
          <p:nvPr>
            <p:ph type="sldNum" sz="quarter" idx="12"/>
          </p:nvPr>
        </p:nvSpPr>
        <p:spPr/>
        <p:txBody>
          <a:bodyPr/>
          <a:lstStyle/>
          <a:p>
            <a:fld id="{6C4A6B6A-E1FD-564C-B473-5F90C35307F9}" type="slidenum">
              <a:rPr lang="en-US"/>
              <a:pPr/>
              <a:t>34</a:t>
            </a:fld>
            <a:endParaRPr lang="en-US"/>
          </a:p>
        </p:txBody>
      </p:sp>
      <p:grpSp>
        <p:nvGrpSpPr>
          <p:cNvPr id="4" name="Group 3">
            <a:extLst>
              <a:ext uri="{FF2B5EF4-FFF2-40B4-BE49-F238E27FC236}">
                <a16:creationId xmlns:a16="http://schemas.microsoft.com/office/drawing/2014/main" id="{569B2FE0-4FD0-5242-8521-BAB213CF0343}"/>
              </a:ext>
            </a:extLst>
          </p:cNvPr>
          <p:cNvGrpSpPr/>
          <p:nvPr/>
        </p:nvGrpSpPr>
        <p:grpSpPr>
          <a:xfrm>
            <a:off x="838200" y="5190490"/>
            <a:ext cx="877794" cy="873403"/>
            <a:chOff x="6553201" y="5269696"/>
            <a:chExt cx="1366540" cy="1359704"/>
          </a:xfrm>
        </p:grpSpPr>
        <p:sp>
          <p:nvSpPr>
            <p:cNvPr id="3" name="Oval 2">
              <a:extLst>
                <a:ext uri="{FF2B5EF4-FFF2-40B4-BE49-F238E27FC236}">
                  <a16:creationId xmlns:a16="http://schemas.microsoft.com/office/drawing/2014/main" id="{CFF3130A-EAA9-EF42-B7C3-DBFD63FEFC55}"/>
                </a:ext>
              </a:extLst>
            </p:cNvPr>
            <p:cNvSpPr/>
            <p:nvPr/>
          </p:nvSpPr>
          <p:spPr bwMode="auto">
            <a:xfrm>
              <a:off x="6553201" y="5269696"/>
              <a:ext cx="1366540" cy="1359704"/>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9" charset="0"/>
              </a:endParaRPr>
            </a:p>
          </p:txBody>
        </p:sp>
        <p:sp>
          <p:nvSpPr>
            <p:cNvPr id="2" name="Triangle 1">
              <a:extLst>
                <a:ext uri="{FF2B5EF4-FFF2-40B4-BE49-F238E27FC236}">
                  <a16:creationId xmlns:a16="http://schemas.microsoft.com/office/drawing/2014/main" id="{5C2B2D99-EC5B-D64C-A96C-0FAFBB03ABF9}"/>
                </a:ext>
              </a:extLst>
            </p:cNvPr>
            <p:cNvSpPr/>
            <p:nvPr/>
          </p:nvSpPr>
          <p:spPr bwMode="auto">
            <a:xfrm rot="5400000">
              <a:off x="6861048" y="5489450"/>
              <a:ext cx="1060704" cy="914400"/>
            </a:xfrm>
            <a:prstGeom prst="triangle">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9" charset="0"/>
              </a:endParaRPr>
            </a:p>
          </p:txBody>
        </p:sp>
      </p:gr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Restriction</a:t>
            </a:r>
          </a:p>
        </p:txBody>
      </p:sp>
      <p:sp>
        <p:nvSpPr>
          <p:cNvPr id="3" name="Content Placeholder 2"/>
          <p:cNvSpPr>
            <a:spLocks noGrp="1"/>
          </p:cNvSpPr>
          <p:nvPr>
            <p:ph idx="1"/>
          </p:nvPr>
        </p:nvSpPr>
        <p:spPr>
          <a:xfrm>
            <a:off x="687387" y="1597981"/>
            <a:ext cx="7769225" cy="1585912"/>
          </a:xfrm>
        </p:spPr>
        <p:txBody>
          <a:bodyPr/>
          <a:lstStyle/>
          <a:p>
            <a:r>
              <a:rPr lang="en-US" dirty="0"/>
              <a:t>To restrict the content of an XML element to a set of defined values, use the enumeration constraint</a:t>
            </a:r>
          </a:p>
        </p:txBody>
      </p:sp>
      <p:sp>
        <p:nvSpPr>
          <p:cNvPr id="4" name="Slide Number Placeholder 3"/>
          <p:cNvSpPr>
            <a:spLocks noGrp="1"/>
          </p:cNvSpPr>
          <p:nvPr>
            <p:ph type="sldNum" sz="quarter" idx="12"/>
          </p:nvPr>
        </p:nvSpPr>
        <p:spPr/>
        <p:txBody>
          <a:bodyPr/>
          <a:lstStyle/>
          <a:p>
            <a:fld id="{BEE550BC-6FA9-2343-B10C-7A4B092F942B}" type="slidenum">
              <a:rPr lang="en-US" smtClean="0"/>
              <a:pPr/>
              <a:t>35</a:t>
            </a:fld>
            <a:endParaRPr lang="en-US"/>
          </a:p>
        </p:txBody>
      </p:sp>
      <p:sp>
        <p:nvSpPr>
          <p:cNvPr id="5" name="TextBox 4"/>
          <p:cNvSpPr txBox="1"/>
          <p:nvPr/>
        </p:nvSpPr>
        <p:spPr>
          <a:xfrm>
            <a:off x="687387" y="2708588"/>
            <a:ext cx="4997843" cy="3416320"/>
          </a:xfrm>
          <a:prstGeom prst="rect">
            <a:avLst/>
          </a:prstGeom>
          <a:noFill/>
        </p:spPr>
        <p:txBody>
          <a:bodyPr wrap="none" rtlCol="0">
            <a:spAutoFit/>
          </a:bodyPr>
          <a:lstStyle/>
          <a:p>
            <a:r>
              <a:rPr lang="en-US" dirty="0"/>
              <a:t>&lt;</a:t>
            </a:r>
            <a:r>
              <a:rPr lang="en-US" dirty="0" err="1"/>
              <a:t>xs:element</a:t>
            </a:r>
            <a:r>
              <a:rPr lang="en-US" dirty="0"/>
              <a:t> name="auto"&gt;</a:t>
            </a:r>
          </a:p>
          <a:p>
            <a:r>
              <a:rPr lang="en-US" dirty="0"/>
              <a:t>  &lt;</a:t>
            </a:r>
            <a:r>
              <a:rPr lang="en-US" dirty="0" err="1"/>
              <a:t>xs:simpleType</a:t>
            </a:r>
            <a:r>
              <a:rPr lang="en-US" dirty="0"/>
              <a:t>&gt;</a:t>
            </a:r>
          </a:p>
          <a:p>
            <a:r>
              <a:rPr lang="en-US" dirty="0"/>
              <a:t>    &lt;</a:t>
            </a:r>
            <a:r>
              <a:rPr lang="en-US" dirty="0" err="1"/>
              <a:t>xs:restriction</a:t>
            </a:r>
            <a:r>
              <a:rPr lang="en-US" dirty="0"/>
              <a:t> base="</a:t>
            </a:r>
            <a:r>
              <a:rPr lang="en-US" dirty="0" err="1"/>
              <a:t>xs:string</a:t>
            </a:r>
            <a:r>
              <a:rPr lang="en-US" dirty="0"/>
              <a:t>"&gt;</a:t>
            </a:r>
          </a:p>
          <a:p>
            <a:r>
              <a:rPr lang="en-US" dirty="0"/>
              <a:t>      &lt;</a:t>
            </a:r>
            <a:r>
              <a:rPr lang="en-US" dirty="0" err="1"/>
              <a:t>xs:enumeration</a:t>
            </a:r>
            <a:r>
              <a:rPr lang="en-US" dirty="0"/>
              <a:t> value=“Audi"/&gt;</a:t>
            </a:r>
          </a:p>
          <a:p>
            <a:r>
              <a:rPr lang="en-US" dirty="0"/>
              <a:t>      &lt;</a:t>
            </a:r>
            <a:r>
              <a:rPr lang="en-US" dirty="0" err="1"/>
              <a:t>xs:enumeration</a:t>
            </a:r>
            <a:r>
              <a:rPr lang="en-US" dirty="0"/>
              <a:t> value=“Ford"/&gt;</a:t>
            </a:r>
          </a:p>
          <a:p>
            <a:r>
              <a:rPr lang="en-US" dirty="0"/>
              <a:t>      &lt;</a:t>
            </a:r>
            <a:r>
              <a:rPr lang="en-US" dirty="0" err="1"/>
              <a:t>xs:enumeration</a:t>
            </a:r>
            <a:r>
              <a:rPr lang="en-US" dirty="0"/>
              <a:t> value=“Toyota"/&gt;</a:t>
            </a:r>
          </a:p>
          <a:p>
            <a:r>
              <a:rPr lang="en-US" dirty="0"/>
              <a:t>    &lt;/</a:t>
            </a:r>
            <a:r>
              <a:rPr lang="en-US" dirty="0" err="1"/>
              <a:t>xs:restriction</a:t>
            </a:r>
            <a:r>
              <a:rPr lang="en-US" dirty="0"/>
              <a:t>&gt;</a:t>
            </a:r>
          </a:p>
          <a:p>
            <a:r>
              <a:rPr lang="en-US" dirty="0"/>
              <a:t>  &lt;/</a:t>
            </a:r>
            <a:r>
              <a:rPr lang="en-US" dirty="0" err="1"/>
              <a:t>xs:simpleType</a:t>
            </a:r>
            <a:r>
              <a:rPr lang="en-US" dirty="0"/>
              <a:t>&gt;</a:t>
            </a:r>
          </a:p>
          <a:p>
            <a:r>
              <a:rPr lang="en-US" dirty="0"/>
              <a:t>&lt;/</a:t>
            </a:r>
            <a:r>
              <a:rPr lang="en-US" dirty="0" err="1"/>
              <a:t>xs:element</a:t>
            </a:r>
            <a:r>
              <a:rPr lang="en-US" dirty="0"/>
              <a:t>&gt;</a:t>
            </a:r>
          </a:p>
        </p:txBody>
      </p:sp>
    </p:spTree>
    <p:extLst>
      <p:ext uri="{BB962C8B-B14F-4D97-AF65-F5344CB8AC3E}">
        <p14:creationId xmlns:p14="http://schemas.microsoft.com/office/powerpoint/2010/main" val="27527687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a:t>
            </a:r>
          </a:p>
        </p:txBody>
      </p:sp>
      <p:sp>
        <p:nvSpPr>
          <p:cNvPr id="3" name="Content Placeholder 2"/>
          <p:cNvSpPr>
            <a:spLocks noGrp="1"/>
          </p:cNvSpPr>
          <p:nvPr>
            <p:ph idx="1"/>
          </p:nvPr>
        </p:nvSpPr>
        <p:spPr/>
        <p:txBody>
          <a:bodyPr/>
          <a:lstStyle/>
          <a:p>
            <a:r>
              <a:rPr lang="en-US" dirty="0"/>
              <a:t>The multinational company for which the schema was delivered previously operates in Australia, Bulgaria, India, Turkey, Moldova, Romania, USA, UK, and Uzbekistan</a:t>
            </a:r>
          </a:p>
          <a:p>
            <a:r>
              <a:rPr lang="en-US" dirty="0"/>
              <a:t>Edit the report schema to check that the currency code is for one of these countries</a:t>
            </a:r>
          </a:p>
          <a:p>
            <a:r>
              <a:rPr lang="en-US" dirty="0"/>
              <a:t>Use XSLT to create a html report of revenue for each country</a:t>
            </a:r>
          </a:p>
        </p:txBody>
      </p:sp>
      <p:sp>
        <p:nvSpPr>
          <p:cNvPr id="4" name="Slide Number Placeholder 3"/>
          <p:cNvSpPr>
            <a:spLocks noGrp="1"/>
          </p:cNvSpPr>
          <p:nvPr>
            <p:ph type="sldNum" sz="quarter" idx="12"/>
          </p:nvPr>
        </p:nvSpPr>
        <p:spPr/>
        <p:txBody>
          <a:bodyPr/>
          <a:lstStyle/>
          <a:p>
            <a:fld id="{BEE550BC-6FA9-2343-B10C-7A4B092F942B}" type="slidenum">
              <a:rPr lang="en-US" smtClean="0"/>
              <a:pPr/>
              <a:t>36</a:t>
            </a:fld>
            <a:endParaRPr lang="en-US"/>
          </a:p>
        </p:txBody>
      </p:sp>
    </p:spTree>
    <p:extLst>
      <p:ext uri="{BB962C8B-B14F-4D97-AF65-F5344CB8AC3E}">
        <p14:creationId xmlns:p14="http://schemas.microsoft.com/office/powerpoint/2010/main" val="13188647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t>Converting XML</a:t>
            </a:r>
          </a:p>
        </p:txBody>
      </p:sp>
      <p:sp>
        <p:nvSpPr>
          <p:cNvPr id="37891" name="Rectangle 3"/>
          <p:cNvSpPr>
            <a:spLocks noGrp="1" noChangeArrowheads="1"/>
          </p:cNvSpPr>
          <p:nvPr>
            <p:ph idx="1"/>
          </p:nvPr>
        </p:nvSpPr>
        <p:spPr/>
        <p:txBody>
          <a:bodyPr/>
          <a:lstStyle/>
          <a:p>
            <a:r>
              <a:rPr lang="en-US" dirty="0"/>
              <a:t>Transformation and manipulation</a:t>
            </a:r>
          </a:p>
          <a:p>
            <a:pPr lvl="1"/>
            <a:r>
              <a:rPr lang="en-US" dirty="0"/>
              <a:t>XSLT</a:t>
            </a:r>
          </a:p>
          <a:p>
            <a:pPr lvl="1"/>
            <a:r>
              <a:rPr lang="en-US" dirty="0"/>
              <a:t>One XML vocabulary to another</a:t>
            </a:r>
          </a:p>
          <a:p>
            <a:pPr lvl="2"/>
            <a:r>
              <a:rPr lang="en-US" dirty="0"/>
              <a:t>FPML to </a:t>
            </a:r>
            <a:r>
              <a:rPr lang="en-US" dirty="0" err="1"/>
              <a:t>finML</a:t>
            </a:r>
            <a:endParaRPr lang="en-US" dirty="0"/>
          </a:p>
          <a:p>
            <a:pPr lvl="1"/>
            <a:r>
              <a:rPr lang="en-US" dirty="0"/>
              <a:t>Re-ordering, filtering, and sorting</a:t>
            </a:r>
          </a:p>
          <a:p>
            <a:r>
              <a:rPr lang="en-US" dirty="0"/>
              <a:t>Rendering</a:t>
            </a:r>
          </a:p>
          <a:p>
            <a:pPr lvl="1"/>
            <a:r>
              <a:rPr lang="en-US" dirty="0"/>
              <a:t>XSLT</a:t>
            </a:r>
          </a:p>
        </p:txBody>
      </p:sp>
      <p:sp>
        <p:nvSpPr>
          <p:cNvPr id="5" name="Slide Number Placeholder 5"/>
          <p:cNvSpPr>
            <a:spLocks noGrp="1"/>
          </p:cNvSpPr>
          <p:nvPr>
            <p:ph type="sldNum" sz="quarter" idx="12"/>
          </p:nvPr>
        </p:nvSpPr>
        <p:spPr/>
        <p:txBody>
          <a:bodyPr/>
          <a:lstStyle/>
          <a:p>
            <a:fld id="{6C4A6B6A-E1FD-564C-B473-5F90C35307F9}" type="slidenum">
              <a:rPr lang="en-US"/>
              <a:pPr/>
              <a:t>37</a:t>
            </a:fld>
            <a:endParaRPr lang="en-US"/>
          </a:p>
        </p:txBody>
      </p:sp>
    </p:spTree>
    <p:extLst>
      <p:ext uri="{BB962C8B-B14F-4D97-AF65-F5344CB8AC3E}">
        <p14:creationId xmlns:p14="http://schemas.microsoft.com/office/powerpoint/2010/main" val="25692047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t>XPath</a:t>
            </a:r>
          </a:p>
        </p:txBody>
      </p:sp>
      <p:sp>
        <p:nvSpPr>
          <p:cNvPr id="61443" name="Rectangle 3"/>
          <p:cNvSpPr>
            <a:spLocks noGrp="1" noChangeArrowheads="1"/>
          </p:cNvSpPr>
          <p:nvPr>
            <p:ph idx="1"/>
          </p:nvPr>
        </p:nvSpPr>
        <p:spPr/>
        <p:txBody>
          <a:bodyPr/>
          <a:lstStyle/>
          <a:p>
            <a:r>
              <a:rPr lang="en-US" dirty="0" err="1"/>
              <a:t>XPath</a:t>
            </a:r>
            <a:r>
              <a:rPr lang="en-US" dirty="0"/>
              <a:t> defines how to select nodes or sets of nodes in an XML document</a:t>
            </a:r>
          </a:p>
          <a:p>
            <a:r>
              <a:rPr lang="en-US" dirty="0"/>
              <a:t>Different type of nodes</a:t>
            </a:r>
          </a:p>
        </p:txBody>
      </p:sp>
      <p:sp>
        <p:nvSpPr>
          <p:cNvPr id="5" name="Slide Number Placeholder 5"/>
          <p:cNvSpPr>
            <a:spLocks noGrp="1"/>
          </p:cNvSpPr>
          <p:nvPr>
            <p:ph type="sldNum" sz="quarter" idx="12"/>
          </p:nvPr>
        </p:nvSpPr>
        <p:spPr/>
        <p:txBody>
          <a:bodyPr/>
          <a:lstStyle/>
          <a:p>
            <a:fld id="{C0AF4A81-CE0C-C44C-8626-10530CBC5EDD}" type="slidenum">
              <a:rPr lang="en-US"/>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t>Document node</a:t>
            </a:r>
          </a:p>
        </p:txBody>
      </p:sp>
      <p:sp>
        <p:nvSpPr>
          <p:cNvPr id="62467" name="Rectangle 3"/>
          <p:cNvSpPr>
            <a:spLocks noGrp="1" noChangeArrowheads="1"/>
          </p:cNvSpPr>
          <p:nvPr>
            <p:ph idx="1"/>
          </p:nvPr>
        </p:nvSpPr>
        <p:spPr/>
        <p:txBody>
          <a:bodyPr>
            <a:normAutofit fontScale="85000" lnSpcReduction="20000"/>
          </a:bodyPr>
          <a:lstStyle/>
          <a:p>
            <a:pPr>
              <a:lnSpc>
                <a:spcPct val="90000"/>
              </a:lnSpc>
              <a:buFontTx/>
              <a:buNone/>
            </a:pPr>
            <a:r>
              <a:rPr lang="en-US" sz="1800" dirty="0">
                <a:latin typeface="Courier New" pitchFamily="-109" charset="0"/>
              </a:rPr>
              <a:t>&lt;</a:t>
            </a:r>
            <a:r>
              <a:rPr lang="en-US" sz="1800" dirty="0" err="1">
                <a:latin typeface="Courier New" pitchFamily="-109" charset="0"/>
              </a:rPr>
              <a:t>cdlibrary</a:t>
            </a:r>
            <a:r>
              <a:rPr lang="en-US" sz="1800" dirty="0">
                <a:latin typeface="Courier New" pitchFamily="-109" charset="0"/>
              </a:rPr>
              <a:t>&gt;</a:t>
            </a:r>
          </a:p>
          <a:p>
            <a:pPr>
              <a:lnSpc>
                <a:spcPct val="90000"/>
              </a:lnSpc>
              <a:buFontTx/>
              <a:buNone/>
            </a:pPr>
            <a:r>
              <a:rPr lang="en-US" sz="1800" dirty="0">
                <a:latin typeface="Courier New" pitchFamily="-109" charset="0"/>
              </a:rPr>
              <a:t>	 &lt;</a:t>
            </a:r>
            <a:r>
              <a:rPr lang="en-US" sz="1800" dirty="0" err="1">
                <a:latin typeface="Courier New" pitchFamily="-109" charset="0"/>
              </a:rPr>
              <a:t>cd</a:t>
            </a:r>
            <a:r>
              <a:rPr lang="en-US" sz="1800" dirty="0">
                <a:latin typeface="Courier New" pitchFamily="-109" charset="0"/>
              </a:rPr>
              <a:t>&gt;</a:t>
            </a:r>
          </a:p>
          <a:p>
            <a:pPr>
              <a:lnSpc>
                <a:spcPct val="90000"/>
              </a:lnSpc>
              <a:buFontTx/>
              <a:buNone/>
            </a:pPr>
            <a:r>
              <a:rPr lang="en-US" sz="1800" dirty="0">
                <a:latin typeface="Courier New" pitchFamily="-109" charset="0"/>
              </a:rPr>
              <a:t>        &lt;</a:t>
            </a:r>
            <a:r>
              <a:rPr lang="en-US" sz="1800" dirty="0" err="1">
                <a:latin typeface="Courier New" pitchFamily="-109" charset="0"/>
              </a:rPr>
              <a:t>cdid</a:t>
            </a:r>
            <a:r>
              <a:rPr lang="en-US" sz="1800" dirty="0">
                <a:latin typeface="Courier New" pitchFamily="-109" charset="0"/>
              </a:rPr>
              <a:t>&gt;A2 1325&lt;/</a:t>
            </a:r>
            <a:r>
              <a:rPr lang="en-US" sz="1800" dirty="0" err="1">
                <a:latin typeface="Courier New" pitchFamily="-109" charset="0"/>
              </a:rPr>
              <a:t>cdid</a:t>
            </a:r>
            <a:r>
              <a:rPr lang="en-US" sz="1800" dirty="0">
                <a:latin typeface="Courier New" pitchFamily="-109" charset="0"/>
              </a:rPr>
              <a:t>&gt;</a:t>
            </a:r>
          </a:p>
          <a:p>
            <a:pPr>
              <a:lnSpc>
                <a:spcPct val="90000"/>
              </a:lnSpc>
              <a:buFontTx/>
              <a:buNone/>
            </a:pPr>
            <a:r>
              <a:rPr lang="en-US" sz="1800" dirty="0">
                <a:latin typeface="Courier New" pitchFamily="-109" charset="0"/>
              </a:rPr>
              <a:t>        &lt;</a:t>
            </a:r>
            <a:r>
              <a:rPr lang="en-US" sz="1800" dirty="0" err="1">
                <a:latin typeface="Courier New" pitchFamily="-109" charset="0"/>
              </a:rPr>
              <a:t>cdlabel</a:t>
            </a:r>
            <a:r>
              <a:rPr lang="en-US" sz="1800" dirty="0">
                <a:latin typeface="Courier New" pitchFamily="-109" charset="0"/>
              </a:rPr>
              <a:t>&gt;Atlantic&lt;/</a:t>
            </a:r>
            <a:r>
              <a:rPr lang="en-US" sz="1800" dirty="0" err="1">
                <a:latin typeface="Courier New" pitchFamily="-109" charset="0"/>
              </a:rPr>
              <a:t>cdlabel</a:t>
            </a:r>
            <a:r>
              <a:rPr lang="en-US" sz="1800" dirty="0">
                <a:latin typeface="Courier New" pitchFamily="-109" charset="0"/>
              </a:rPr>
              <a:t>&gt;</a:t>
            </a:r>
          </a:p>
          <a:p>
            <a:pPr>
              <a:lnSpc>
                <a:spcPct val="90000"/>
              </a:lnSpc>
              <a:buFontTx/>
              <a:buNone/>
            </a:pPr>
            <a:r>
              <a:rPr lang="en-US" sz="1800" dirty="0">
                <a:latin typeface="Courier New" pitchFamily="-109" charset="0"/>
              </a:rPr>
              <a:t>        &lt;</a:t>
            </a:r>
            <a:r>
              <a:rPr lang="en-US" sz="1800" dirty="0" err="1">
                <a:latin typeface="Courier New" pitchFamily="-109" charset="0"/>
              </a:rPr>
              <a:t>cdtitle</a:t>
            </a:r>
            <a:r>
              <a:rPr lang="en-US" sz="1800" dirty="0">
                <a:latin typeface="Courier New" pitchFamily="-109" charset="0"/>
              </a:rPr>
              <a:t>&gt;Pyramid&lt;/</a:t>
            </a:r>
            <a:r>
              <a:rPr lang="en-US" sz="1800" dirty="0" err="1">
                <a:latin typeface="Courier New" pitchFamily="-109" charset="0"/>
              </a:rPr>
              <a:t>cdtitle</a:t>
            </a:r>
            <a:r>
              <a:rPr lang="en-US" sz="1800" dirty="0">
                <a:latin typeface="Courier New" pitchFamily="-109" charset="0"/>
              </a:rPr>
              <a:t>&gt;</a:t>
            </a:r>
          </a:p>
          <a:p>
            <a:pPr>
              <a:lnSpc>
                <a:spcPct val="90000"/>
              </a:lnSpc>
              <a:buFontTx/>
              <a:buNone/>
            </a:pPr>
            <a:r>
              <a:rPr lang="en-US" sz="1800" dirty="0">
                <a:latin typeface="Courier New" pitchFamily="-109" charset="0"/>
              </a:rPr>
              <a:t>        &lt;</a:t>
            </a:r>
            <a:r>
              <a:rPr lang="en-US" sz="1800" dirty="0" err="1">
                <a:latin typeface="Courier New" pitchFamily="-109" charset="0"/>
              </a:rPr>
              <a:t>cdyear</a:t>
            </a:r>
            <a:r>
              <a:rPr lang="en-US" sz="1800" dirty="0">
                <a:latin typeface="Courier New" pitchFamily="-109" charset="0"/>
              </a:rPr>
              <a:t>&gt;1960&lt;/</a:t>
            </a:r>
            <a:r>
              <a:rPr lang="en-US" sz="1800" dirty="0" err="1">
                <a:latin typeface="Courier New" pitchFamily="-109" charset="0"/>
              </a:rPr>
              <a:t>cdyear</a:t>
            </a:r>
            <a:r>
              <a:rPr lang="en-US" sz="1800" dirty="0">
                <a:latin typeface="Courier New" pitchFamily="-109" charset="0"/>
              </a:rPr>
              <a:t>&gt;</a:t>
            </a:r>
          </a:p>
          <a:p>
            <a:pPr>
              <a:lnSpc>
                <a:spcPct val="90000"/>
              </a:lnSpc>
              <a:buFontTx/>
              <a:buNone/>
            </a:pPr>
            <a:r>
              <a:rPr lang="en-US" sz="1800" dirty="0">
                <a:latin typeface="Courier New" pitchFamily="-109" charset="0"/>
              </a:rPr>
              <a:t>        &lt;track length="00:02:30"&gt;</a:t>
            </a:r>
          </a:p>
          <a:p>
            <a:pPr>
              <a:lnSpc>
                <a:spcPct val="90000"/>
              </a:lnSpc>
              <a:buFontTx/>
              <a:buNone/>
            </a:pPr>
            <a:r>
              <a:rPr lang="en-US" sz="1800" dirty="0">
                <a:latin typeface="Courier New" pitchFamily="-109" charset="0"/>
              </a:rPr>
              <a:t>            &lt;</a:t>
            </a:r>
            <a:r>
              <a:rPr lang="en-US" sz="1800" dirty="0" err="1">
                <a:latin typeface="Courier New" pitchFamily="-109" charset="0"/>
              </a:rPr>
              <a:t>trknum</a:t>
            </a:r>
            <a:r>
              <a:rPr lang="en-US" sz="1800" dirty="0">
                <a:latin typeface="Courier New" pitchFamily="-109" charset="0"/>
              </a:rPr>
              <a:t>&gt;1&lt;/</a:t>
            </a:r>
            <a:r>
              <a:rPr lang="en-US" sz="1800" dirty="0" err="1">
                <a:latin typeface="Courier New" pitchFamily="-109" charset="0"/>
              </a:rPr>
              <a:t>trknum</a:t>
            </a:r>
            <a:r>
              <a:rPr lang="en-US" sz="1800" dirty="0">
                <a:latin typeface="Courier New" pitchFamily="-109" charset="0"/>
              </a:rPr>
              <a:t>&gt;</a:t>
            </a:r>
          </a:p>
          <a:p>
            <a:pPr>
              <a:lnSpc>
                <a:spcPct val="90000"/>
              </a:lnSpc>
              <a:buFontTx/>
              <a:buNone/>
            </a:pPr>
            <a:r>
              <a:rPr lang="en-US" sz="1800" dirty="0">
                <a:latin typeface="Courier New" pitchFamily="-109" charset="0"/>
              </a:rPr>
              <a:t>            &lt;</a:t>
            </a:r>
            <a:r>
              <a:rPr lang="en-US" sz="1800" dirty="0" err="1">
                <a:latin typeface="Courier New" pitchFamily="-109" charset="0"/>
              </a:rPr>
              <a:t>trktitle</a:t>
            </a:r>
            <a:r>
              <a:rPr lang="en-US" sz="1800" dirty="0">
                <a:latin typeface="Courier New" pitchFamily="-109" charset="0"/>
              </a:rPr>
              <a:t>&gt;Vendome&lt;/</a:t>
            </a:r>
            <a:r>
              <a:rPr lang="en-US" sz="1800" dirty="0" err="1">
                <a:latin typeface="Courier New" pitchFamily="-109" charset="0"/>
              </a:rPr>
              <a:t>trktitle</a:t>
            </a:r>
            <a:r>
              <a:rPr lang="en-US" sz="1800" dirty="0">
                <a:latin typeface="Courier New" pitchFamily="-109" charset="0"/>
              </a:rPr>
              <a:t>&gt;</a:t>
            </a:r>
          </a:p>
          <a:p>
            <a:pPr>
              <a:lnSpc>
                <a:spcPct val="90000"/>
              </a:lnSpc>
              <a:buFontTx/>
              <a:buNone/>
            </a:pPr>
            <a:r>
              <a:rPr lang="en-US" sz="1800" dirty="0">
                <a:latin typeface="Courier New" pitchFamily="-109" charset="0"/>
              </a:rPr>
              <a:t>        &lt;/track&gt;</a:t>
            </a:r>
          </a:p>
          <a:p>
            <a:pPr>
              <a:lnSpc>
                <a:spcPct val="90000"/>
              </a:lnSpc>
              <a:buFontTx/>
              <a:buNone/>
            </a:pPr>
            <a:r>
              <a:rPr lang="en-US" sz="1800" dirty="0">
                <a:latin typeface="Courier New" pitchFamily="-109" charset="0"/>
              </a:rPr>
              <a:t>        &lt;track length="00:10:46"&gt;</a:t>
            </a:r>
          </a:p>
          <a:p>
            <a:pPr>
              <a:lnSpc>
                <a:spcPct val="90000"/>
              </a:lnSpc>
              <a:buFontTx/>
              <a:buNone/>
            </a:pPr>
            <a:r>
              <a:rPr lang="en-US" sz="1800" dirty="0">
                <a:latin typeface="Courier New" pitchFamily="-109" charset="0"/>
              </a:rPr>
              <a:t>            &lt;</a:t>
            </a:r>
            <a:r>
              <a:rPr lang="en-US" sz="1800" dirty="0" err="1">
                <a:latin typeface="Courier New" pitchFamily="-109" charset="0"/>
              </a:rPr>
              <a:t>trknum</a:t>
            </a:r>
            <a:r>
              <a:rPr lang="en-US" sz="1800" dirty="0">
                <a:latin typeface="Courier New" pitchFamily="-109" charset="0"/>
              </a:rPr>
              <a:t>&gt;2&lt;/</a:t>
            </a:r>
            <a:r>
              <a:rPr lang="en-US" sz="1800" dirty="0" err="1">
                <a:latin typeface="Courier New" pitchFamily="-109" charset="0"/>
              </a:rPr>
              <a:t>trknum</a:t>
            </a:r>
            <a:r>
              <a:rPr lang="en-US" sz="1800" dirty="0">
                <a:latin typeface="Courier New" pitchFamily="-109" charset="0"/>
              </a:rPr>
              <a:t>&gt;</a:t>
            </a:r>
          </a:p>
          <a:p>
            <a:pPr>
              <a:lnSpc>
                <a:spcPct val="90000"/>
              </a:lnSpc>
              <a:buFontTx/>
              <a:buNone/>
            </a:pPr>
            <a:r>
              <a:rPr lang="en-US" sz="1800" dirty="0">
                <a:latin typeface="Courier New" pitchFamily="-109" charset="0"/>
              </a:rPr>
              <a:t>            &lt;</a:t>
            </a:r>
            <a:r>
              <a:rPr lang="en-US" sz="1800" dirty="0" err="1">
                <a:latin typeface="Courier New" pitchFamily="-109" charset="0"/>
              </a:rPr>
              <a:t>trktitle</a:t>
            </a:r>
            <a:r>
              <a:rPr lang="en-US" sz="1800" dirty="0">
                <a:latin typeface="Courier New" pitchFamily="-109" charset="0"/>
              </a:rPr>
              <a:t>&gt;Pyramid&lt;/</a:t>
            </a:r>
            <a:r>
              <a:rPr lang="en-US" sz="1800" dirty="0" err="1">
                <a:latin typeface="Courier New" pitchFamily="-109" charset="0"/>
              </a:rPr>
              <a:t>trktitle</a:t>
            </a:r>
            <a:r>
              <a:rPr lang="en-US" sz="1800" dirty="0">
                <a:latin typeface="Courier New" pitchFamily="-109" charset="0"/>
              </a:rPr>
              <a:t>&gt;</a:t>
            </a:r>
          </a:p>
          <a:p>
            <a:pPr>
              <a:lnSpc>
                <a:spcPct val="90000"/>
              </a:lnSpc>
              <a:buFontTx/>
              <a:buNone/>
            </a:pPr>
            <a:r>
              <a:rPr lang="en-US" sz="1800" dirty="0">
                <a:latin typeface="Courier New" pitchFamily="-109" charset="0"/>
              </a:rPr>
              <a:t>        &lt;/track&gt;</a:t>
            </a:r>
          </a:p>
          <a:p>
            <a:pPr>
              <a:lnSpc>
                <a:spcPct val="90000"/>
              </a:lnSpc>
              <a:buFontTx/>
              <a:buNone/>
            </a:pPr>
            <a:r>
              <a:rPr lang="en-US" sz="1800" dirty="0">
                <a:latin typeface="Courier New" pitchFamily="-109" charset="0"/>
              </a:rPr>
              <a:t>    &lt;/</a:t>
            </a:r>
            <a:r>
              <a:rPr lang="en-US" sz="1800" dirty="0" err="1">
                <a:latin typeface="Courier New" pitchFamily="-109" charset="0"/>
              </a:rPr>
              <a:t>cd</a:t>
            </a:r>
            <a:r>
              <a:rPr lang="en-US" sz="1800" dirty="0">
                <a:latin typeface="Courier New" pitchFamily="-109" charset="0"/>
              </a:rPr>
              <a:t>&gt;</a:t>
            </a:r>
          </a:p>
          <a:p>
            <a:pPr>
              <a:lnSpc>
                <a:spcPct val="90000"/>
              </a:lnSpc>
              <a:buFontTx/>
              <a:buNone/>
            </a:pPr>
            <a:r>
              <a:rPr lang="en-US" sz="1800" dirty="0">
                <a:latin typeface="Courier New" pitchFamily="-109" charset="0"/>
              </a:rPr>
              <a:t>&lt;/</a:t>
            </a:r>
            <a:r>
              <a:rPr lang="en-US" sz="1800" dirty="0" err="1">
                <a:latin typeface="Courier New" pitchFamily="-109" charset="0"/>
              </a:rPr>
              <a:t>cdlibrary</a:t>
            </a:r>
            <a:r>
              <a:rPr lang="en-US" sz="1800" dirty="0">
                <a:latin typeface="Courier New" pitchFamily="-109" charset="0"/>
              </a:rPr>
              <a:t>&gt;</a:t>
            </a:r>
          </a:p>
        </p:txBody>
      </p:sp>
      <p:sp>
        <p:nvSpPr>
          <p:cNvPr id="5" name="Slide Number Placeholder 5"/>
          <p:cNvSpPr>
            <a:spLocks noGrp="1"/>
          </p:cNvSpPr>
          <p:nvPr>
            <p:ph type="sldNum" sz="quarter" idx="12"/>
          </p:nvPr>
        </p:nvSpPr>
        <p:spPr/>
        <p:txBody>
          <a:bodyPr/>
          <a:lstStyle/>
          <a:p>
            <a:fld id="{D99A63D7-5DC9-EA4A-A4B7-CC2234FE001D}" type="slidenum">
              <a:rPr lang="en-US"/>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a:t>Markup language</a:t>
            </a:r>
          </a:p>
        </p:txBody>
      </p:sp>
      <p:sp>
        <p:nvSpPr>
          <p:cNvPr id="10243" name="Rectangle 3"/>
          <p:cNvSpPr>
            <a:spLocks noGrp="1" noChangeArrowheads="1"/>
          </p:cNvSpPr>
          <p:nvPr>
            <p:ph idx="1"/>
          </p:nvPr>
        </p:nvSpPr>
        <p:spPr/>
        <p:txBody>
          <a:bodyPr/>
          <a:lstStyle/>
          <a:p>
            <a:r>
              <a:rPr lang="en-US" dirty="0"/>
              <a:t>Embedded information within text about the meaning of the text</a:t>
            </a:r>
          </a:p>
          <a:p>
            <a:endParaRPr lang="en-US" dirty="0"/>
          </a:p>
          <a:p>
            <a:pPr marL="0" indent="0">
              <a:buNone/>
            </a:pPr>
            <a:r>
              <a:rPr lang="en-US" dirty="0">
                <a:latin typeface="Courier New" panose="02070309020205020404" pitchFamily="49" charset="0"/>
                <a:cs typeface="Courier New" panose="02070309020205020404" pitchFamily="49" charset="0"/>
              </a:rPr>
              <a:t>&lt;</a:t>
            </a:r>
            <a:r>
              <a:rPr lang="en-US" dirty="0" err="1">
                <a:latin typeface="Courier New" panose="02070309020205020404" pitchFamily="49" charset="0"/>
                <a:cs typeface="Courier New" panose="02070309020205020404" pitchFamily="49" charset="0"/>
              </a:rPr>
              <a:t>cdliner</a:t>
            </a:r>
            <a:r>
              <a:rPr lang="en-US" dirty="0">
                <a:latin typeface="Courier New" panose="02070309020205020404" pitchFamily="49" charset="0"/>
                <a:cs typeface="Courier New" panose="02070309020205020404" pitchFamily="49" charset="0"/>
              </a:rPr>
              <a:t>&gt;This uniquely creative collaboration between Miles Davis and Gil Evans has already resulted in two extraordinary albums—&lt;</a:t>
            </a:r>
            <a:r>
              <a:rPr lang="en-US" dirty="0" err="1">
                <a:latin typeface="Courier New" panose="02070309020205020404" pitchFamily="49" charset="0"/>
                <a:cs typeface="Courier New" panose="02070309020205020404" pitchFamily="49" charset="0"/>
              </a:rPr>
              <a:t>cdtitle</a:t>
            </a:r>
            <a:r>
              <a:rPr lang="en-US" dirty="0">
                <a:latin typeface="Courier New" panose="02070309020205020404" pitchFamily="49" charset="0"/>
                <a:cs typeface="Courier New" panose="02070309020205020404" pitchFamily="49" charset="0"/>
              </a:rPr>
              <a:t>&gt;Miles Ahead&lt;/</a:t>
            </a:r>
            <a:r>
              <a:rPr lang="en-US" dirty="0" err="1">
                <a:latin typeface="Courier New" panose="02070309020205020404" pitchFamily="49" charset="0"/>
                <a:cs typeface="Courier New" panose="02070309020205020404" pitchFamily="49" charset="0"/>
              </a:rPr>
              <a:t>cdtitle</a:t>
            </a:r>
            <a:r>
              <a:rPr lang="en-US" dirty="0">
                <a:latin typeface="Courier New" panose="02070309020205020404" pitchFamily="49" charset="0"/>
                <a:cs typeface="Courier New" panose="02070309020205020404" pitchFamily="49" charset="0"/>
              </a:rPr>
              <a:t>&gt;&lt;</a:t>
            </a:r>
            <a:r>
              <a:rPr lang="en-US" dirty="0" err="1">
                <a:latin typeface="Courier New" panose="02070309020205020404" pitchFamily="49" charset="0"/>
                <a:cs typeface="Courier New" panose="02070309020205020404" pitchFamily="49" charset="0"/>
              </a:rPr>
              <a:t>cdid</a:t>
            </a:r>
            <a:r>
              <a:rPr lang="en-US" dirty="0">
                <a:latin typeface="Courier New" panose="02070309020205020404" pitchFamily="49" charset="0"/>
                <a:cs typeface="Courier New" panose="02070309020205020404" pitchFamily="49" charset="0"/>
              </a:rPr>
              <a:t>&gt;CL 1041&lt;/</a:t>
            </a:r>
            <a:r>
              <a:rPr lang="en-US" dirty="0" err="1">
                <a:latin typeface="Courier New" panose="02070309020205020404" pitchFamily="49" charset="0"/>
                <a:cs typeface="Courier New" panose="02070309020205020404" pitchFamily="49" charset="0"/>
              </a:rPr>
              <a:t>cdid</a:t>
            </a:r>
            <a:r>
              <a:rPr lang="en-US" dirty="0">
                <a:latin typeface="Courier New" panose="02070309020205020404" pitchFamily="49" charset="0"/>
                <a:cs typeface="Courier New" panose="02070309020205020404" pitchFamily="49" charset="0"/>
              </a:rPr>
              <a:t>&gt; and &lt;</a:t>
            </a:r>
            <a:r>
              <a:rPr lang="en-US" dirty="0" err="1">
                <a:latin typeface="Courier New" panose="02070309020205020404" pitchFamily="49" charset="0"/>
                <a:cs typeface="Courier New" panose="02070309020205020404" pitchFamily="49" charset="0"/>
              </a:rPr>
              <a:t>cdtitle</a:t>
            </a:r>
            <a:r>
              <a:rPr lang="en-US" dirty="0">
                <a:latin typeface="Courier New" panose="02070309020205020404" pitchFamily="49" charset="0"/>
                <a:cs typeface="Courier New" panose="02070309020205020404" pitchFamily="49" charset="0"/>
              </a:rPr>
              <a:t>&gt;Porgy and Bess&lt;/</a:t>
            </a:r>
            <a:r>
              <a:rPr lang="en-US" dirty="0" err="1">
                <a:latin typeface="Courier New" panose="02070309020205020404" pitchFamily="49" charset="0"/>
                <a:cs typeface="Courier New" panose="02070309020205020404" pitchFamily="49" charset="0"/>
              </a:rPr>
              <a:t>cdtitle</a:t>
            </a:r>
            <a:r>
              <a:rPr lang="en-US" dirty="0">
                <a:latin typeface="Courier New" panose="02070309020205020404" pitchFamily="49" charset="0"/>
                <a:cs typeface="Courier New" panose="02070309020205020404" pitchFamily="49" charset="0"/>
              </a:rPr>
              <a:t>&gt; &lt;</a:t>
            </a:r>
            <a:r>
              <a:rPr lang="en-US" dirty="0" err="1">
                <a:latin typeface="Courier New" panose="02070309020205020404" pitchFamily="49" charset="0"/>
                <a:cs typeface="Courier New" panose="02070309020205020404" pitchFamily="49" charset="0"/>
              </a:rPr>
              <a:t>cdid</a:t>
            </a:r>
            <a:r>
              <a:rPr lang="en-US" dirty="0">
                <a:latin typeface="Courier New" panose="02070309020205020404" pitchFamily="49" charset="0"/>
                <a:cs typeface="Courier New" panose="02070309020205020404" pitchFamily="49" charset="0"/>
              </a:rPr>
              <a:t>&gt;CL 1274&lt;/</a:t>
            </a:r>
            <a:r>
              <a:rPr lang="en-US" dirty="0" err="1">
                <a:latin typeface="Courier New" panose="02070309020205020404" pitchFamily="49" charset="0"/>
                <a:cs typeface="Courier New" panose="02070309020205020404" pitchFamily="49" charset="0"/>
              </a:rPr>
              <a:t>cdid</a:t>
            </a:r>
            <a:r>
              <a:rPr lang="en-US" dirty="0">
                <a:latin typeface="Courier New" panose="02070309020205020404" pitchFamily="49" charset="0"/>
                <a:cs typeface="Courier New" panose="02070309020205020404" pitchFamily="49" charset="0"/>
              </a:rPr>
              <a:t>&gt;.&lt;/</a:t>
            </a:r>
            <a:r>
              <a:rPr lang="en-US" dirty="0" err="1">
                <a:latin typeface="Courier New" panose="02070309020205020404" pitchFamily="49" charset="0"/>
                <a:cs typeface="Courier New" panose="02070309020205020404" pitchFamily="49" charset="0"/>
              </a:rPr>
              <a:t>cdliner</a:t>
            </a:r>
            <a:r>
              <a:rPr lang="en-US" dirty="0">
                <a:latin typeface="Courier New" panose="02070309020205020404" pitchFamily="49" charset="0"/>
                <a:cs typeface="Courier New" panose="02070309020205020404" pitchFamily="49" charset="0"/>
              </a:rPr>
              <a:t>&gt;</a:t>
            </a:r>
          </a:p>
        </p:txBody>
      </p:sp>
      <p:sp>
        <p:nvSpPr>
          <p:cNvPr id="5" name="Slide Number Placeholder 5"/>
          <p:cNvSpPr>
            <a:spLocks noGrp="1"/>
          </p:cNvSpPr>
          <p:nvPr>
            <p:ph type="sldNum" sz="quarter" idx="12"/>
          </p:nvPr>
        </p:nvSpPr>
        <p:spPr/>
        <p:txBody>
          <a:bodyPr/>
          <a:lstStyle/>
          <a:p>
            <a:fld id="{A55CAE45-06F4-8D43-A6FB-0DD70A028A70}" type="slidenum">
              <a:rPr lang="en-US"/>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a:t>Element node</a:t>
            </a:r>
          </a:p>
        </p:txBody>
      </p:sp>
      <p:sp>
        <p:nvSpPr>
          <p:cNvPr id="110595" name="Rectangle 3"/>
          <p:cNvSpPr>
            <a:spLocks noGrp="1" noChangeArrowheads="1"/>
          </p:cNvSpPr>
          <p:nvPr>
            <p:ph idx="1"/>
          </p:nvPr>
        </p:nvSpPr>
        <p:spPr/>
        <p:txBody>
          <a:bodyPr>
            <a:normAutofit fontScale="85000" lnSpcReduction="20000"/>
          </a:bodyPr>
          <a:lstStyle/>
          <a:p>
            <a:pPr>
              <a:lnSpc>
                <a:spcPct val="90000"/>
              </a:lnSpc>
              <a:buFontTx/>
              <a:buNone/>
            </a:pPr>
            <a:r>
              <a:rPr lang="en-US" sz="1800">
                <a:latin typeface="Courier New" pitchFamily="-109" charset="0"/>
              </a:rPr>
              <a:t>&lt;cdlibrary&gt;</a:t>
            </a:r>
          </a:p>
          <a:p>
            <a:pPr>
              <a:lnSpc>
                <a:spcPct val="90000"/>
              </a:lnSpc>
              <a:buFontTx/>
              <a:buNone/>
            </a:pPr>
            <a:r>
              <a:rPr lang="en-US" sz="1800">
                <a:latin typeface="Courier New" pitchFamily="-109" charset="0"/>
              </a:rPr>
              <a:t>	 &lt;cd&gt;</a:t>
            </a:r>
          </a:p>
          <a:p>
            <a:pPr>
              <a:lnSpc>
                <a:spcPct val="90000"/>
              </a:lnSpc>
              <a:buFontTx/>
              <a:buNone/>
            </a:pPr>
            <a:r>
              <a:rPr lang="en-US" sz="1800">
                <a:latin typeface="Courier New" pitchFamily="-109" charset="0"/>
              </a:rPr>
              <a:t>        &lt;cdid&gt;A2 1325&lt;/cdid&gt;</a:t>
            </a:r>
          </a:p>
          <a:p>
            <a:pPr>
              <a:lnSpc>
                <a:spcPct val="90000"/>
              </a:lnSpc>
              <a:buFontTx/>
              <a:buNone/>
            </a:pPr>
            <a:r>
              <a:rPr lang="en-US" sz="1800">
                <a:latin typeface="Courier New" pitchFamily="-109" charset="0"/>
              </a:rPr>
              <a:t>        &lt;cdlabel&gt;Atlantic&lt;/cdlabel&gt;</a:t>
            </a:r>
          </a:p>
          <a:p>
            <a:pPr>
              <a:lnSpc>
                <a:spcPct val="90000"/>
              </a:lnSpc>
              <a:buFontTx/>
              <a:buNone/>
            </a:pPr>
            <a:r>
              <a:rPr lang="en-US" sz="1800">
                <a:latin typeface="Courier New" pitchFamily="-109" charset="0"/>
              </a:rPr>
              <a:t>        &lt;cdtitle&gt;Pyramid&lt;/cdtitle&gt;</a:t>
            </a:r>
          </a:p>
          <a:p>
            <a:pPr>
              <a:lnSpc>
                <a:spcPct val="90000"/>
              </a:lnSpc>
              <a:buFontTx/>
              <a:buNone/>
            </a:pPr>
            <a:r>
              <a:rPr lang="en-US" sz="1800">
                <a:latin typeface="Courier New" pitchFamily="-109" charset="0"/>
              </a:rPr>
              <a:t>        &lt;cdyear&gt;1960&lt;/cdyear&gt;</a:t>
            </a:r>
          </a:p>
          <a:p>
            <a:pPr>
              <a:lnSpc>
                <a:spcPct val="90000"/>
              </a:lnSpc>
              <a:buFontTx/>
              <a:buNone/>
            </a:pPr>
            <a:r>
              <a:rPr lang="en-US" sz="1800">
                <a:latin typeface="Courier New" pitchFamily="-109" charset="0"/>
              </a:rPr>
              <a:t>        &lt;track length="00:02:30"&gt;</a:t>
            </a:r>
          </a:p>
          <a:p>
            <a:pPr>
              <a:lnSpc>
                <a:spcPct val="90000"/>
              </a:lnSpc>
              <a:buFontTx/>
              <a:buNone/>
            </a:pPr>
            <a:r>
              <a:rPr lang="en-US" sz="1800">
                <a:latin typeface="Courier New" pitchFamily="-109" charset="0"/>
              </a:rPr>
              <a:t>            &lt;trknum&gt;1&lt;/trknum&gt;</a:t>
            </a:r>
          </a:p>
          <a:p>
            <a:pPr>
              <a:lnSpc>
                <a:spcPct val="90000"/>
              </a:lnSpc>
              <a:buFontTx/>
              <a:buNone/>
            </a:pPr>
            <a:r>
              <a:rPr lang="en-US" sz="1800">
                <a:latin typeface="Courier New" pitchFamily="-109" charset="0"/>
              </a:rPr>
              <a:t>            </a:t>
            </a:r>
            <a:r>
              <a:rPr lang="en-US" sz="1800">
                <a:solidFill>
                  <a:srgbClr val="1822CD"/>
                </a:solidFill>
                <a:latin typeface="Courier New" pitchFamily="-109" charset="0"/>
              </a:rPr>
              <a:t>&lt;trktitle&gt;Vendome&lt;/trktitle&gt;</a:t>
            </a:r>
            <a:endParaRPr lang="en-US" sz="1800">
              <a:latin typeface="Courier New" pitchFamily="-109" charset="0"/>
            </a:endParaRPr>
          </a:p>
          <a:p>
            <a:pPr>
              <a:lnSpc>
                <a:spcPct val="90000"/>
              </a:lnSpc>
              <a:buFontTx/>
              <a:buNone/>
            </a:pPr>
            <a:r>
              <a:rPr lang="en-US" sz="1800">
                <a:latin typeface="Courier New" pitchFamily="-109" charset="0"/>
              </a:rPr>
              <a:t>        &lt;/track&gt;</a:t>
            </a:r>
          </a:p>
          <a:p>
            <a:pPr>
              <a:lnSpc>
                <a:spcPct val="90000"/>
              </a:lnSpc>
              <a:buFontTx/>
              <a:buNone/>
            </a:pPr>
            <a:r>
              <a:rPr lang="en-US" sz="1800">
                <a:latin typeface="Courier New" pitchFamily="-109" charset="0"/>
              </a:rPr>
              <a:t>        &lt;track length="00:10:46"&gt;</a:t>
            </a:r>
          </a:p>
          <a:p>
            <a:pPr>
              <a:lnSpc>
                <a:spcPct val="90000"/>
              </a:lnSpc>
              <a:buFontTx/>
              <a:buNone/>
            </a:pPr>
            <a:r>
              <a:rPr lang="en-US" sz="1800">
                <a:latin typeface="Courier New" pitchFamily="-109" charset="0"/>
              </a:rPr>
              <a:t>            &lt;trknum&gt;2&lt;/trknum&gt;</a:t>
            </a:r>
          </a:p>
          <a:p>
            <a:pPr>
              <a:lnSpc>
                <a:spcPct val="90000"/>
              </a:lnSpc>
              <a:buFontTx/>
              <a:buNone/>
            </a:pPr>
            <a:r>
              <a:rPr lang="en-US" sz="1800">
                <a:latin typeface="Courier New" pitchFamily="-109" charset="0"/>
              </a:rPr>
              <a:t>            &lt;trktitle&gt;Pyramid&lt;/trktitle&gt;</a:t>
            </a:r>
          </a:p>
          <a:p>
            <a:pPr>
              <a:lnSpc>
                <a:spcPct val="90000"/>
              </a:lnSpc>
              <a:buFontTx/>
              <a:buNone/>
            </a:pPr>
            <a:r>
              <a:rPr lang="en-US" sz="1800">
                <a:latin typeface="Courier New" pitchFamily="-109" charset="0"/>
              </a:rPr>
              <a:t>        &lt;/track&gt;</a:t>
            </a:r>
          </a:p>
          <a:p>
            <a:pPr>
              <a:lnSpc>
                <a:spcPct val="90000"/>
              </a:lnSpc>
              <a:buFontTx/>
              <a:buNone/>
            </a:pPr>
            <a:r>
              <a:rPr lang="en-US" sz="1800">
                <a:latin typeface="Courier New" pitchFamily="-109" charset="0"/>
              </a:rPr>
              <a:t>    &lt;/cd&gt;</a:t>
            </a:r>
          </a:p>
          <a:p>
            <a:pPr>
              <a:lnSpc>
                <a:spcPct val="90000"/>
              </a:lnSpc>
              <a:buFontTx/>
              <a:buNone/>
            </a:pPr>
            <a:r>
              <a:rPr lang="en-US" sz="1800">
                <a:latin typeface="Courier New" pitchFamily="-109" charset="0"/>
              </a:rPr>
              <a:t>&lt;/cdlibrary&gt;</a:t>
            </a:r>
          </a:p>
        </p:txBody>
      </p:sp>
      <p:sp>
        <p:nvSpPr>
          <p:cNvPr id="5" name="Slide Number Placeholder 5"/>
          <p:cNvSpPr>
            <a:spLocks noGrp="1"/>
          </p:cNvSpPr>
          <p:nvPr>
            <p:ph type="sldNum" sz="quarter" idx="12"/>
          </p:nvPr>
        </p:nvSpPr>
        <p:spPr/>
        <p:txBody>
          <a:bodyPr/>
          <a:lstStyle/>
          <a:p>
            <a:fld id="{47441912-3A3C-6C4F-BCE6-D9A391B23B51}" type="slidenum">
              <a:rPr lang="en-US"/>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US"/>
              <a:t>Attribute node</a:t>
            </a:r>
          </a:p>
        </p:txBody>
      </p:sp>
      <p:sp>
        <p:nvSpPr>
          <p:cNvPr id="112643" name="Rectangle 3"/>
          <p:cNvSpPr>
            <a:spLocks noGrp="1" noChangeArrowheads="1"/>
          </p:cNvSpPr>
          <p:nvPr>
            <p:ph idx="1"/>
          </p:nvPr>
        </p:nvSpPr>
        <p:spPr/>
        <p:txBody>
          <a:bodyPr>
            <a:normAutofit fontScale="85000" lnSpcReduction="20000"/>
          </a:bodyPr>
          <a:lstStyle/>
          <a:p>
            <a:pPr>
              <a:lnSpc>
                <a:spcPct val="90000"/>
              </a:lnSpc>
              <a:buFontTx/>
              <a:buNone/>
            </a:pPr>
            <a:r>
              <a:rPr lang="en-US" sz="1800">
                <a:latin typeface="Courier New" pitchFamily="-109" charset="0"/>
              </a:rPr>
              <a:t>&lt;cdlibrary&gt;</a:t>
            </a:r>
          </a:p>
          <a:p>
            <a:pPr>
              <a:lnSpc>
                <a:spcPct val="90000"/>
              </a:lnSpc>
              <a:buFontTx/>
              <a:buNone/>
            </a:pPr>
            <a:r>
              <a:rPr lang="en-US" sz="1800">
                <a:latin typeface="Courier New" pitchFamily="-109" charset="0"/>
              </a:rPr>
              <a:t>	 &lt;cd&gt;</a:t>
            </a:r>
          </a:p>
          <a:p>
            <a:pPr>
              <a:lnSpc>
                <a:spcPct val="90000"/>
              </a:lnSpc>
              <a:buFontTx/>
              <a:buNone/>
            </a:pPr>
            <a:r>
              <a:rPr lang="en-US" sz="1800">
                <a:latin typeface="Courier New" pitchFamily="-109" charset="0"/>
              </a:rPr>
              <a:t>        &lt;cdid&gt;A2 1325&lt;/cdid&gt;</a:t>
            </a:r>
          </a:p>
          <a:p>
            <a:pPr>
              <a:lnSpc>
                <a:spcPct val="90000"/>
              </a:lnSpc>
              <a:buFontTx/>
              <a:buNone/>
            </a:pPr>
            <a:r>
              <a:rPr lang="en-US" sz="1800">
                <a:latin typeface="Courier New" pitchFamily="-109" charset="0"/>
              </a:rPr>
              <a:t>        &lt;cdlabel&gt;Atlantic&lt;/cdlabel&gt;</a:t>
            </a:r>
          </a:p>
          <a:p>
            <a:pPr>
              <a:lnSpc>
                <a:spcPct val="90000"/>
              </a:lnSpc>
              <a:buFontTx/>
              <a:buNone/>
            </a:pPr>
            <a:r>
              <a:rPr lang="en-US" sz="1800">
                <a:latin typeface="Courier New" pitchFamily="-109" charset="0"/>
              </a:rPr>
              <a:t>        &lt;cdtitle&gt;Pyramid&lt;/cdtitle&gt;</a:t>
            </a:r>
          </a:p>
          <a:p>
            <a:pPr>
              <a:lnSpc>
                <a:spcPct val="90000"/>
              </a:lnSpc>
              <a:buFontTx/>
              <a:buNone/>
            </a:pPr>
            <a:r>
              <a:rPr lang="en-US" sz="1800">
                <a:latin typeface="Courier New" pitchFamily="-109" charset="0"/>
              </a:rPr>
              <a:t>        &lt;cdyear&gt;1960&lt;/cdyear&gt;</a:t>
            </a:r>
          </a:p>
          <a:p>
            <a:pPr>
              <a:lnSpc>
                <a:spcPct val="90000"/>
              </a:lnSpc>
              <a:buFontTx/>
              <a:buNone/>
            </a:pPr>
            <a:r>
              <a:rPr lang="en-US" sz="1800">
                <a:latin typeface="Courier New" pitchFamily="-109" charset="0"/>
              </a:rPr>
              <a:t>        </a:t>
            </a:r>
            <a:r>
              <a:rPr lang="en-US" sz="1800">
                <a:solidFill>
                  <a:srgbClr val="1822CD"/>
                </a:solidFill>
                <a:latin typeface="Courier New" pitchFamily="-109" charset="0"/>
              </a:rPr>
              <a:t>&lt;track length="00:02:30"&gt;</a:t>
            </a:r>
            <a:endParaRPr lang="en-US" sz="1800">
              <a:latin typeface="Courier New" pitchFamily="-109" charset="0"/>
            </a:endParaRPr>
          </a:p>
          <a:p>
            <a:pPr>
              <a:lnSpc>
                <a:spcPct val="90000"/>
              </a:lnSpc>
              <a:buFontTx/>
              <a:buNone/>
            </a:pPr>
            <a:r>
              <a:rPr lang="en-US" sz="1800">
                <a:latin typeface="Courier New" pitchFamily="-109" charset="0"/>
              </a:rPr>
              <a:t>            &lt;trknum&gt;1&lt;/trknum&gt;</a:t>
            </a:r>
          </a:p>
          <a:p>
            <a:pPr>
              <a:lnSpc>
                <a:spcPct val="90000"/>
              </a:lnSpc>
              <a:buFontTx/>
              <a:buNone/>
            </a:pPr>
            <a:r>
              <a:rPr lang="en-US" sz="1800">
                <a:latin typeface="Courier New" pitchFamily="-109" charset="0"/>
              </a:rPr>
              <a:t>            &lt;trktitle&gt;Vendome&lt;/trktitle&gt;</a:t>
            </a:r>
          </a:p>
          <a:p>
            <a:pPr>
              <a:lnSpc>
                <a:spcPct val="90000"/>
              </a:lnSpc>
              <a:buFontTx/>
              <a:buNone/>
            </a:pPr>
            <a:r>
              <a:rPr lang="en-US" sz="1800">
                <a:latin typeface="Courier New" pitchFamily="-109" charset="0"/>
              </a:rPr>
              <a:t>        &lt;/track&gt;</a:t>
            </a:r>
          </a:p>
          <a:p>
            <a:pPr>
              <a:lnSpc>
                <a:spcPct val="90000"/>
              </a:lnSpc>
              <a:buFontTx/>
              <a:buNone/>
            </a:pPr>
            <a:r>
              <a:rPr lang="en-US" sz="1800">
                <a:latin typeface="Courier New" pitchFamily="-109" charset="0"/>
              </a:rPr>
              <a:t>        &lt;track length="00:10:46"&gt;</a:t>
            </a:r>
          </a:p>
          <a:p>
            <a:pPr>
              <a:lnSpc>
                <a:spcPct val="90000"/>
              </a:lnSpc>
              <a:buFontTx/>
              <a:buNone/>
            </a:pPr>
            <a:r>
              <a:rPr lang="en-US" sz="1800">
                <a:latin typeface="Courier New" pitchFamily="-109" charset="0"/>
              </a:rPr>
              <a:t>            &lt;trknum&gt;2&lt;/trknum&gt;</a:t>
            </a:r>
          </a:p>
          <a:p>
            <a:pPr>
              <a:lnSpc>
                <a:spcPct val="90000"/>
              </a:lnSpc>
              <a:buFontTx/>
              <a:buNone/>
            </a:pPr>
            <a:r>
              <a:rPr lang="en-US" sz="1800">
                <a:latin typeface="Courier New" pitchFamily="-109" charset="0"/>
              </a:rPr>
              <a:t>            &lt;trktitle&gt;Pyramid&lt;/trktitle&gt;</a:t>
            </a:r>
          </a:p>
          <a:p>
            <a:pPr>
              <a:lnSpc>
                <a:spcPct val="90000"/>
              </a:lnSpc>
              <a:buFontTx/>
              <a:buNone/>
            </a:pPr>
            <a:r>
              <a:rPr lang="en-US" sz="1800">
                <a:latin typeface="Courier New" pitchFamily="-109" charset="0"/>
              </a:rPr>
              <a:t>        &lt;/track&gt;</a:t>
            </a:r>
          </a:p>
          <a:p>
            <a:pPr>
              <a:lnSpc>
                <a:spcPct val="90000"/>
              </a:lnSpc>
              <a:buFontTx/>
              <a:buNone/>
            </a:pPr>
            <a:r>
              <a:rPr lang="en-US" sz="1800">
                <a:latin typeface="Courier New" pitchFamily="-109" charset="0"/>
              </a:rPr>
              <a:t>    &lt;/cd&gt;</a:t>
            </a:r>
          </a:p>
          <a:p>
            <a:pPr>
              <a:lnSpc>
                <a:spcPct val="90000"/>
              </a:lnSpc>
              <a:buFontTx/>
              <a:buNone/>
            </a:pPr>
            <a:r>
              <a:rPr lang="en-US" sz="1800">
                <a:latin typeface="Courier New" pitchFamily="-109" charset="0"/>
              </a:rPr>
              <a:t>&lt;/cdlibrary&gt;</a:t>
            </a:r>
          </a:p>
        </p:txBody>
      </p:sp>
      <p:sp>
        <p:nvSpPr>
          <p:cNvPr id="5" name="Slide Number Placeholder 5"/>
          <p:cNvSpPr>
            <a:spLocks noGrp="1"/>
          </p:cNvSpPr>
          <p:nvPr>
            <p:ph type="sldNum" sz="quarter" idx="12"/>
          </p:nvPr>
        </p:nvSpPr>
        <p:spPr/>
        <p:txBody>
          <a:bodyPr/>
          <a:lstStyle/>
          <a:p>
            <a:fld id="{E3D0D47E-3620-864D-B734-E733D132C232}" type="slidenum">
              <a:rPr lang="en-US"/>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a:t>Parent node</a:t>
            </a:r>
          </a:p>
        </p:txBody>
      </p:sp>
      <p:sp>
        <p:nvSpPr>
          <p:cNvPr id="114691" name="Rectangle 3"/>
          <p:cNvSpPr>
            <a:spLocks noGrp="1" noChangeArrowheads="1"/>
          </p:cNvSpPr>
          <p:nvPr>
            <p:ph idx="1"/>
          </p:nvPr>
        </p:nvSpPr>
        <p:spPr/>
        <p:txBody>
          <a:bodyPr/>
          <a:lstStyle/>
          <a:p>
            <a:r>
              <a:rPr lang="en-US"/>
              <a:t>Each element and attribute has one parent</a:t>
            </a:r>
          </a:p>
          <a:p>
            <a:r>
              <a:rPr lang="en-US"/>
              <a:t>cd is the parent of</a:t>
            </a:r>
          </a:p>
          <a:p>
            <a:pPr lvl="1"/>
            <a:r>
              <a:rPr lang="en-US"/>
              <a:t>cdid</a:t>
            </a:r>
          </a:p>
          <a:p>
            <a:pPr lvl="1"/>
            <a:r>
              <a:rPr lang="en-US"/>
              <a:t>cdlabel</a:t>
            </a:r>
          </a:p>
          <a:p>
            <a:pPr lvl="1"/>
            <a:r>
              <a:rPr lang="en-US"/>
              <a:t>cdyear</a:t>
            </a:r>
          </a:p>
          <a:p>
            <a:pPr lvl="1"/>
            <a:r>
              <a:rPr lang="en-US"/>
              <a:t>track</a:t>
            </a:r>
          </a:p>
        </p:txBody>
      </p:sp>
      <p:sp>
        <p:nvSpPr>
          <p:cNvPr id="5" name="Slide Number Placeholder 5"/>
          <p:cNvSpPr>
            <a:spLocks noGrp="1"/>
          </p:cNvSpPr>
          <p:nvPr>
            <p:ph type="sldNum" sz="quarter" idx="12"/>
          </p:nvPr>
        </p:nvSpPr>
        <p:spPr/>
        <p:txBody>
          <a:bodyPr/>
          <a:lstStyle/>
          <a:p>
            <a:fld id="{9BC2C89B-0BB0-0E45-BB7A-3EE0EA8798FE}" type="slidenum">
              <a:rPr lang="en-US"/>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a:t>Children</a:t>
            </a:r>
          </a:p>
        </p:txBody>
      </p:sp>
      <p:sp>
        <p:nvSpPr>
          <p:cNvPr id="115715" name="Rectangle 3"/>
          <p:cNvSpPr>
            <a:spLocks noGrp="1" noChangeArrowheads="1"/>
          </p:cNvSpPr>
          <p:nvPr>
            <p:ph idx="1"/>
          </p:nvPr>
        </p:nvSpPr>
        <p:spPr/>
        <p:txBody>
          <a:bodyPr/>
          <a:lstStyle/>
          <a:p>
            <a:r>
              <a:rPr lang="en-US"/>
              <a:t>Element nodes may have zero or more children</a:t>
            </a:r>
          </a:p>
          <a:p>
            <a:r>
              <a:rPr lang="en-US"/>
              <a:t>cdid, cdlabel, cdyear, track are children of cd</a:t>
            </a:r>
          </a:p>
        </p:txBody>
      </p:sp>
      <p:sp>
        <p:nvSpPr>
          <p:cNvPr id="5" name="Slide Number Placeholder 5"/>
          <p:cNvSpPr>
            <a:spLocks noGrp="1"/>
          </p:cNvSpPr>
          <p:nvPr>
            <p:ph type="sldNum" sz="quarter" idx="12"/>
          </p:nvPr>
        </p:nvSpPr>
        <p:spPr/>
        <p:txBody>
          <a:bodyPr/>
          <a:lstStyle/>
          <a:p>
            <a:fld id="{9AE8A0F7-D152-554E-A83E-0EF3FCF6ABF7}" type="slidenum">
              <a:rPr lang="en-US"/>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a:t>Ancestors</a:t>
            </a:r>
          </a:p>
        </p:txBody>
      </p:sp>
      <p:sp>
        <p:nvSpPr>
          <p:cNvPr id="117763" name="Rectangle 3"/>
          <p:cNvSpPr>
            <a:spLocks noGrp="1" noChangeArrowheads="1"/>
          </p:cNvSpPr>
          <p:nvPr>
            <p:ph idx="1"/>
          </p:nvPr>
        </p:nvSpPr>
        <p:spPr/>
        <p:txBody>
          <a:bodyPr/>
          <a:lstStyle/>
          <a:p>
            <a:r>
              <a:rPr lang="en-US"/>
              <a:t>Ancestors are the parent, parent’s parent, etc of a node</a:t>
            </a:r>
          </a:p>
          <a:p>
            <a:r>
              <a:rPr lang="en-US"/>
              <a:t>cd and cdlibrary are ancestors of cdtitle</a:t>
            </a:r>
          </a:p>
        </p:txBody>
      </p:sp>
      <p:sp>
        <p:nvSpPr>
          <p:cNvPr id="5" name="Slide Number Placeholder 5"/>
          <p:cNvSpPr>
            <a:spLocks noGrp="1"/>
          </p:cNvSpPr>
          <p:nvPr>
            <p:ph type="sldNum" sz="quarter" idx="12"/>
          </p:nvPr>
        </p:nvSpPr>
        <p:spPr/>
        <p:txBody>
          <a:bodyPr/>
          <a:lstStyle/>
          <a:p>
            <a:fld id="{BB32B8B8-B68F-B347-B03D-B8FFE8CC7C9D}" type="slidenum">
              <a:rPr lang="en-US"/>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US"/>
              <a:t>Descendants</a:t>
            </a:r>
          </a:p>
        </p:txBody>
      </p:sp>
      <p:sp>
        <p:nvSpPr>
          <p:cNvPr id="118787" name="Rectangle 3"/>
          <p:cNvSpPr>
            <a:spLocks noGrp="1" noChangeArrowheads="1"/>
          </p:cNvSpPr>
          <p:nvPr>
            <p:ph idx="1"/>
          </p:nvPr>
        </p:nvSpPr>
        <p:spPr/>
        <p:txBody>
          <a:bodyPr/>
          <a:lstStyle/>
          <a:p>
            <a:pPr>
              <a:lnSpc>
                <a:spcPct val="90000"/>
              </a:lnSpc>
            </a:pPr>
            <a:r>
              <a:rPr lang="en-US"/>
              <a:t>Descendants are the children, children’s children, etc of a node</a:t>
            </a:r>
          </a:p>
          <a:p>
            <a:pPr>
              <a:lnSpc>
                <a:spcPct val="90000"/>
              </a:lnSpc>
            </a:pPr>
            <a:r>
              <a:rPr lang="en-US"/>
              <a:t>Descendants of cd include</a:t>
            </a:r>
          </a:p>
          <a:p>
            <a:pPr lvl="1">
              <a:lnSpc>
                <a:spcPct val="90000"/>
              </a:lnSpc>
            </a:pPr>
            <a:r>
              <a:rPr lang="en-US"/>
              <a:t>cdid</a:t>
            </a:r>
          </a:p>
          <a:p>
            <a:pPr lvl="1">
              <a:lnSpc>
                <a:spcPct val="90000"/>
              </a:lnSpc>
            </a:pPr>
            <a:r>
              <a:rPr lang="en-US"/>
              <a:t>cdtitle</a:t>
            </a:r>
          </a:p>
          <a:p>
            <a:pPr lvl="1">
              <a:lnSpc>
                <a:spcPct val="90000"/>
              </a:lnSpc>
            </a:pPr>
            <a:r>
              <a:rPr lang="en-US"/>
              <a:t>track</a:t>
            </a:r>
          </a:p>
          <a:p>
            <a:pPr lvl="1">
              <a:lnSpc>
                <a:spcPct val="90000"/>
              </a:lnSpc>
            </a:pPr>
            <a:r>
              <a:rPr lang="en-US"/>
              <a:t>trknum</a:t>
            </a:r>
          </a:p>
          <a:p>
            <a:pPr lvl="1">
              <a:lnSpc>
                <a:spcPct val="90000"/>
              </a:lnSpc>
            </a:pPr>
            <a:r>
              <a:rPr lang="en-US"/>
              <a:t>trktitle</a:t>
            </a:r>
          </a:p>
        </p:txBody>
      </p:sp>
      <p:sp>
        <p:nvSpPr>
          <p:cNvPr id="5" name="Slide Number Placeholder 5"/>
          <p:cNvSpPr>
            <a:spLocks noGrp="1"/>
          </p:cNvSpPr>
          <p:nvPr>
            <p:ph type="sldNum" sz="quarter" idx="12"/>
          </p:nvPr>
        </p:nvSpPr>
        <p:spPr/>
        <p:txBody>
          <a:bodyPr/>
          <a:lstStyle/>
          <a:p>
            <a:fld id="{4F8BA531-5175-6743-9660-45D25E830044}" type="slidenum">
              <a:rPr lang="en-US"/>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US"/>
              <a:t>Siblings</a:t>
            </a:r>
          </a:p>
        </p:txBody>
      </p:sp>
      <p:sp>
        <p:nvSpPr>
          <p:cNvPr id="116739" name="Rectangle 3"/>
          <p:cNvSpPr>
            <a:spLocks noGrp="1" noChangeArrowheads="1"/>
          </p:cNvSpPr>
          <p:nvPr>
            <p:ph idx="1"/>
          </p:nvPr>
        </p:nvSpPr>
        <p:spPr/>
        <p:txBody>
          <a:bodyPr/>
          <a:lstStyle/>
          <a:p>
            <a:r>
              <a:rPr lang="en-US"/>
              <a:t>Nodes that share a parent are siblings</a:t>
            </a:r>
          </a:p>
          <a:p>
            <a:r>
              <a:rPr lang="en-US"/>
              <a:t>cdid, cdlabel, cdyear, track are siblings</a:t>
            </a:r>
          </a:p>
        </p:txBody>
      </p:sp>
      <p:sp>
        <p:nvSpPr>
          <p:cNvPr id="5" name="Slide Number Placeholder 5"/>
          <p:cNvSpPr>
            <a:spLocks noGrp="1"/>
          </p:cNvSpPr>
          <p:nvPr>
            <p:ph type="sldNum" sz="quarter" idx="12"/>
          </p:nvPr>
        </p:nvSpPr>
        <p:spPr/>
        <p:txBody>
          <a:bodyPr/>
          <a:lstStyle/>
          <a:p>
            <a:fld id="{120BBE11-BA6F-A648-9884-42A488A69671}" type="slidenum">
              <a:rPr lang="en-US"/>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US" dirty="0" err="1"/>
              <a:t>XPath</a:t>
            </a:r>
            <a:r>
              <a:rPr lang="en-US" dirty="0"/>
              <a:t> with </a:t>
            </a:r>
            <a:r>
              <a:rPr lang="en-US" dirty="0" err="1"/>
              <a:t>OxygenXML</a:t>
            </a:r>
            <a:endParaRPr lang="en-US" dirty="0"/>
          </a:p>
        </p:txBody>
      </p:sp>
      <p:pic>
        <p:nvPicPr>
          <p:cNvPr id="3" name="Table Placeholder 2" descr="xpath.tiff"/>
          <p:cNvPicPr>
            <a:picLocks noGrp="1" noChangeAspect="1"/>
          </p:cNvPicPr>
          <p:nvPr>
            <p:ph type="tbl" idx="1"/>
          </p:nvPr>
        </p:nvPicPr>
        <p:blipFill>
          <a:blip r:embed="rId2">
            <a:extLst>
              <a:ext uri="{28A0092B-C50C-407E-A947-70E740481C1C}">
                <a14:useLocalDpi xmlns:a14="http://schemas.microsoft.com/office/drawing/2010/main" val="0"/>
              </a:ext>
            </a:extLst>
          </a:blip>
          <a:stretch>
            <a:fillRect/>
          </a:stretch>
        </p:blipFill>
        <p:spPr>
          <a:xfrm>
            <a:off x="2395347" y="1766888"/>
            <a:ext cx="5102606" cy="4113212"/>
          </a:xfrm>
        </p:spPr>
      </p:pic>
      <p:sp>
        <p:nvSpPr>
          <p:cNvPr id="30" name="Slide Number Placeholder 5"/>
          <p:cNvSpPr>
            <a:spLocks noGrp="1"/>
          </p:cNvSpPr>
          <p:nvPr>
            <p:ph type="sldNum" sz="quarter" idx="12"/>
          </p:nvPr>
        </p:nvSpPr>
        <p:spPr/>
        <p:txBody>
          <a:bodyPr/>
          <a:lstStyle/>
          <a:p>
            <a:fld id="{009E7A7E-76C8-1649-B021-469C08BE3D84}" type="slidenum">
              <a:rPr lang="en-US"/>
              <a:pPr/>
              <a:t>47</a:t>
            </a:fld>
            <a:endParaRPr lang="en-US"/>
          </a:p>
        </p:txBody>
      </p:sp>
      <p:sp>
        <p:nvSpPr>
          <p:cNvPr id="4" name="Rectangular Callout 3"/>
          <p:cNvSpPr/>
          <p:nvPr/>
        </p:nvSpPr>
        <p:spPr bwMode="auto">
          <a:xfrm>
            <a:off x="762000" y="2514600"/>
            <a:ext cx="1524000" cy="1981200"/>
          </a:xfrm>
          <a:prstGeom prst="wedgeRectCallout">
            <a:avLst>
              <a:gd name="adj1" fmla="val 97340"/>
              <a:gd name="adj2" fmla="val -66709"/>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err="1">
                <a:ln>
                  <a:noFill/>
                </a:ln>
                <a:solidFill>
                  <a:schemeClr val="tx1"/>
                </a:solidFill>
                <a:effectLst/>
                <a:latin typeface="Times" pitchFamily="-109" charset="0"/>
              </a:rPr>
              <a:t>XPath</a:t>
            </a:r>
            <a:r>
              <a:rPr kumimoji="0" lang="en-US" sz="2400" b="0" i="0" u="none" strike="noStrike" cap="none" normalizeH="0" dirty="0">
                <a:ln>
                  <a:noFill/>
                </a:ln>
                <a:solidFill>
                  <a:schemeClr val="tx1"/>
                </a:solidFill>
                <a:effectLst/>
                <a:latin typeface="Times" pitchFamily="-109" charset="0"/>
              </a:rPr>
              <a:t> command.</a:t>
            </a:r>
          </a:p>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Times" pitchFamily="-109" charset="0"/>
              </a:rPr>
              <a:t>Press return to execute.</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US"/>
              <a:t>XPath examples</a:t>
            </a:r>
          </a:p>
        </p:txBody>
      </p:sp>
      <p:graphicFrame>
        <p:nvGraphicFramePr>
          <p:cNvPr id="121891" name="Group 35"/>
          <p:cNvGraphicFramePr>
            <a:graphicFrameLocks noGrp="1"/>
          </p:cNvGraphicFramePr>
          <p:nvPr>
            <p:ph type="tbl" idx="1"/>
            <p:extLst>
              <p:ext uri="{D42A27DB-BD31-4B8C-83A1-F6EECF244321}">
                <p14:modId xmlns:p14="http://schemas.microsoft.com/office/powerpoint/2010/main" val="3213235203"/>
              </p:ext>
            </p:extLst>
          </p:nvPr>
        </p:nvGraphicFramePr>
        <p:xfrm>
          <a:off x="1219200" y="2133600"/>
          <a:ext cx="7315200" cy="4021458"/>
        </p:xfrm>
        <a:graphic>
          <a:graphicData uri="http://schemas.openxmlformats.org/drawingml/2006/table">
            <a:tbl>
              <a:tblPr firstRow="1">
                <a:tableStyleId>{775DCB02-9BB8-47FD-8907-85C794F793BA}</a:tableStyleId>
              </a:tblPr>
              <a:tblGrid>
                <a:gridCol w="3733800">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tblGrid>
              <a:tr h="5635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u="none" strike="noStrike" cap="none" normalizeH="0" baseline="0" dirty="0">
                          <a:ln>
                            <a:noFill/>
                          </a:ln>
                          <a:solidFill>
                            <a:schemeClr val="tx1"/>
                          </a:solidFill>
                          <a:effectLst/>
                        </a:rPr>
                        <a:t>Example</a:t>
                      </a:r>
                      <a:endParaRPr kumimoji="0" lang="en-US" sz="2000" b="0" i="0" u="none" strike="noStrike" cap="none" normalizeH="0" baseline="0" dirty="0">
                        <a:ln>
                          <a:noFill/>
                        </a:ln>
                        <a:solidFill>
                          <a:schemeClr val="tx1"/>
                        </a:solidFill>
                        <a:effectLst/>
                        <a:latin typeface="Times New Roman"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u="none" strike="noStrike" cap="none" normalizeH="0" baseline="0">
                          <a:ln>
                            <a:noFill/>
                          </a:ln>
                          <a:solidFill>
                            <a:schemeClr val="tx1"/>
                          </a:solidFill>
                          <a:effectLst/>
                        </a:rPr>
                        <a:t>Result</a:t>
                      </a:r>
                      <a:endParaRPr kumimoji="0" lang="en-US" sz="2000" b="0" i="0" u="none" strike="noStrike" cap="none" normalizeH="0" baseline="0">
                        <a:ln>
                          <a:noFill/>
                        </a:ln>
                        <a:solidFill>
                          <a:schemeClr val="tx1"/>
                        </a:solidFill>
                        <a:effectLst/>
                        <a:latin typeface="Times New Roman" pitchFamily="-109" charset="0"/>
                      </a:endParaRPr>
                    </a:p>
                  </a:txBody>
                  <a:tcPr horzOverflow="overflow"/>
                </a:tc>
                <a:extLst>
                  <a:ext uri="{0D108BD9-81ED-4DB2-BD59-A6C34878D82A}">
                    <a16:rowId xmlns:a16="http://schemas.microsoft.com/office/drawing/2014/main" val="10000"/>
                  </a:ext>
                </a:extLst>
              </a:tr>
              <a:tr h="5635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u="none" strike="noStrike" cap="none" normalizeH="0" baseline="0" dirty="0">
                          <a:ln>
                            <a:noFill/>
                          </a:ln>
                          <a:solidFill>
                            <a:schemeClr val="tx1"/>
                          </a:solidFill>
                          <a:effectLst/>
                        </a:rPr>
                        <a:t>/cdlibrary/cd[1]</a:t>
                      </a:r>
                      <a:endParaRPr kumimoji="0" lang="en-US" sz="1800" b="0" i="0" u="none" strike="noStrike" cap="none" normalizeH="0" baseline="0" dirty="0">
                        <a:ln>
                          <a:noFill/>
                        </a:ln>
                        <a:solidFill>
                          <a:schemeClr val="tx1"/>
                        </a:solidFill>
                        <a:effectLst/>
                        <a:latin typeface="Times New Roman"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u="none" strike="noStrike" cap="none" normalizeH="0" baseline="0">
                          <a:ln>
                            <a:noFill/>
                          </a:ln>
                          <a:solidFill>
                            <a:schemeClr val="tx1"/>
                          </a:solidFill>
                          <a:effectLst/>
                        </a:rPr>
                        <a:t>Selects the first CD</a:t>
                      </a:r>
                      <a:endParaRPr kumimoji="0" lang="en-US" sz="1800" b="0" i="0" u="none" strike="noStrike" cap="none" normalizeH="0" baseline="0">
                        <a:ln>
                          <a:noFill/>
                        </a:ln>
                        <a:solidFill>
                          <a:schemeClr val="tx1"/>
                        </a:solidFill>
                        <a:effectLst/>
                        <a:latin typeface="Times New Roman" pitchFamily="-109" charset="0"/>
                      </a:endParaRPr>
                    </a:p>
                  </a:txBody>
                  <a:tcPr horzOverflow="overflow"/>
                </a:tc>
                <a:extLst>
                  <a:ext uri="{0D108BD9-81ED-4DB2-BD59-A6C34878D82A}">
                    <a16:rowId xmlns:a16="http://schemas.microsoft.com/office/drawing/2014/main" val="10001"/>
                  </a:ext>
                </a:extLst>
              </a:tr>
              <a:tr h="5635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u="none" strike="noStrike" cap="none" normalizeH="0" baseline="0" dirty="0">
                          <a:ln>
                            <a:noFill/>
                          </a:ln>
                          <a:solidFill>
                            <a:schemeClr val="tx1"/>
                          </a:solidFill>
                          <a:effectLst/>
                        </a:rPr>
                        <a:t>//</a:t>
                      </a:r>
                      <a:r>
                        <a:rPr kumimoji="0" lang="en-US" sz="1800" b="0" u="none" strike="noStrike" cap="none" normalizeH="0" baseline="0" dirty="0" err="1">
                          <a:ln>
                            <a:noFill/>
                          </a:ln>
                          <a:solidFill>
                            <a:schemeClr val="tx1"/>
                          </a:solidFill>
                          <a:effectLst/>
                        </a:rPr>
                        <a:t>trktitle</a:t>
                      </a:r>
                      <a:endParaRPr kumimoji="0" lang="en-US" sz="1800" b="0" i="0" u="none" strike="noStrike" cap="none" normalizeH="0" baseline="0" dirty="0">
                        <a:ln>
                          <a:noFill/>
                        </a:ln>
                        <a:solidFill>
                          <a:schemeClr val="tx1"/>
                        </a:solidFill>
                        <a:effectLst/>
                        <a:latin typeface="Times New Roman"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u="none" strike="noStrike" cap="none" normalizeH="0" baseline="0">
                          <a:ln>
                            <a:noFill/>
                          </a:ln>
                          <a:solidFill>
                            <a:schemeClr val="tx1"/>
                          </a:solidFill>
                          <a:effectLst/>
                        </a:rPr>
                        <a:t>Selects all the titles of all tracks</a:t>
                      </a:r>
                      <a:endParaRPr kumimoji="0" lang="en-US" sz="1800" b="0" i="0" u="none" strike="noStrike" cap="none" normalizeH="0" baseline="0">
                        <a:ln>
                          <a:noFill/>
                        </a:ln>
                        <a:solidFill>
                          <a:schemeClr val="tx1"/>
                        </a:solidFill>
                        <a:effectLst/>
                        <a:latin typeface="Times New Roman" pitchFamily="-109" charset="0"/>
                      </a:endParaRPr>
                    </a:p>
                  </a:txBody>
                  <a:tcPr horzOverflow="overflow"/>
                </a:tc>
                <a:extLst>
                  <a:ext uri="{0D108BD9-81ED-4DB2-BD59-A6C34878D82A}">
                    <a16:rowId xmlns:a16="http://schemas.microsoft.com/office/drawing/2014/main" val="10002"/>
                  </a:ext>
                </a:extLst>
              </a:tr>
              <a:tr h="5635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u="none" strike="noStrike" cap="none" normalizeH="0" baseline="0" dirty="0">
                          <a:ln>
                            <a:noFill/>
                          </a:ln>
                          <a:solidFill>
                            <a:schemeClr val="tx1"/>
                          </a:solidFill>
                          <a:effectLst/>
                        </a:rPr>
                        <a:t>/</a:t>
                      </a:r>
                      <a:r>
                        <a:rPr kumimoji="0" lang="en-US" sz="1800" b="0" u="none" strike="noStrike" cap="none" normalizeH="0" baseline="0" dirty="0" err="1">
                          <a:ln>
                            <a:noFill/>
                          </a:ln>
                          <a:solidFill>
                            <a:schemeClr val="tx1"/>
                          </a:solidFill>
                          <a:effectLst/>
                        </a:rPr>
                        <a:t>cdlibrary/cd[last</a:t>
                      </a:r>
                      <a:r>
                        <a:rPr kumimoji="0" lang="en-US" sz="1800" b="0" u="none" strike="noStrike" cap="none" normalizeH="0" baseline="0" dirty="0">
                          <a:ln>
                            <a:noFill/>
                          </a:ln>
                          <a:solidFill>
                            <a:schemeClr val="tx1"/>
                          </a:solidFill>
                          <a:effectLst/>
                        </a:rPr>
                        <a:t>() -1]</a:t>
                      </a:r>
                      <a:endParaRPr kumimoji="0" lang="en-US" sz="1800" b="0" i="0" u="none" strike="noStrike" cap="none" normalizeH="0" baseline="0" dirty="0">
                        <a:ln>
                          <a:noFill/>
                        </a:ln>
                        <a:solidFill>
                          <a:schemeClr val="tx1"/>
                        </a:solidFill>
                        <a:effectLst/>
                        <a:latin typeface="Times New Roman"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u="none" strike="noStrike" cap="none" normalizeH="0" baseline="0">
                          <a:ln>
                            <a:noFill/>
                          </a:ln>
                          <a:solidFill>
                            <a:schemeClr val="tx1"/>
                          </a:solidFill>
                          <a:effectLst/>
                        </a:rPr>
                        <a:t>Selects the second last CD</a:t>
                      </a:r>
                      <a:endParaRPr kumimoji="0" lang="en-US" sz="1800" b="0" i="0" u="none" strike="noStrike" cap="none" normalizeH="0" baseline="0">
                        <a:ln>
                          <a:noFill/>
                        </a:ln>
                        <a:solidFill>
                          <a:schemeClr val="tx1"/>
                        </a:solidFill>
                        <a:effectLst/>
                        <a:latin typeface="Times New Roman" pitchFamily="-109" charset="0"/>
                      </a:endParaRPr>
                    </a:p>
                  </a:txBody>
                  <a:tcPr horzOverflow="overflow"/>
                </a:tc>
                <a:extLst>
                  <a:ext uri="{0D108BD9-81ED-4DB2-BD59-A6C34878D82A}">
                    <a16:rowId xmlns:a16="http://schemas.microsoft.com/office/drawing/2014/main" val="10003"/>
                  </a:ext>
                </a:extLst>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u="none" strike="noStrike" cap="none" normalizeH="0" baseline="0" dirty="0">
                          <a:ln>
                            <a:noFill/>
                          </a:ln>
                          <a:solidFill>
                            <a:schemeClr val="tx1"/>
                          </a:solidFill>
                          <a:effectLst/>
                        </a:rPr>
                        <a:t>/</a:t>
                      </a:r>
                      <a:r>
                        <a:rPr kumimoji="0" lang="en-US" sz="1800" b="0" u="none" strike="noStrike" cap="none" normalizeH="0" baseline="0" dirty="0" err="1">
                          <a:ln>
                            <a:noFill/>
                          </a:ln>
                          <a:solidFill>
                            <a:schemeClr val="tx1"/>
                          </a:solidFill>
                          <a:effectLst/>
                        </a:rPr>
                        <a:t>cdlibrary/cd[last()]/track[last()]/trklen</a:t>
                      </a:r>
                      <a:endParaRPr kumimoji="0" lang="en-US" sz="1800" b="0" i="0" u="none" strike="noStrike" cap="none" normalizeH="0" baseline="0" dirty="0">
                        <a:ln>
                          <a:noFill/>
                        </a:ln>
                        <a:solidFill>
                          <a:schemeClr val="tx1"/>
                        </a:solidFill>
                        <a:effectLst/>
                        <a:latin typeface="Times New Roman"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u="none" strike="noStrike" cap="none" normalizeH="0" baseline="0">
                          <a:ln>
                            <a:noFill/>
                          </a:ln>
                          <a:solidFill>
                            <a:schemeClr val="tx1"/>
                          </a:solidFill>
                          <a:effectLst/>
                        </a:rPr>
                        <a:t>The length of the last track on the last CD</a:t>
                      </a:r>
                      <a:endParaRPr kumimoji="0" lang="en-US" sz="1800" b="0" i="0" u="none" strike="noStrike" cap="none" normalizeH="0" baseline="0">
                        <a:ln>
                          <a:noFill/>
                        </a:ln>
                        <a:solidFill>
                          <a:schemeClr val="tx1"/>
                        </a:solidFill>
                        <a:effectLst/>
                        <a:latin typeface="Times New Roman" pitchFamily="-109" charset="0"/>
                      </a:endParaRPr>
                    </a:p>
                  </a:txBody>
                  <a:tcPr horzOverflow="overflow"/>
                </a:tc>
                <a:extLst>
                  <a:ext uri="{0D108BD9-81ED-4DB2-BD59-A6C34878D82A}">
                    <a16:rowId xmlns:a16="http://schemas.microsoft.com/office/drawing/2014/main" val="10004"/>
                  </a:ext>
                </a:extLst>
              </a:tr>
              <a:tr h="5635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u="none" strike="noStrike" cap="none" normalizeH="0" baseline="0" dirty="0">
                          <a:ln>
                            <a:noFill/>
                          </a:ln>
                          <a:solidFill>
                            <a:schemeClr val="tx1"/>
                          </a:solidFill>
                          <a:effectLst/>
                        </a:rPr>
                        <a:t>/</a:t>
                      </a:r>
                      <a:r>
                        <a:rPr kumimoji="0" lang="en-US" sz="1800" b="0" u="none" strike="noStrike" cap="none" normalizeH="0" baseline="0" dirty="0" err="1">
                          <a:ln>
                            <a:noFill/>
                          </a:ln>
                          <a:solidFill>
                            <a:schemeClr val="tx1"/>
                          </a:solidFill>
                          <a:effectLst/>
                        </a:rPr>
                        <a:t>cdlibrary/cd[cdyear</a:t>
                      </a:r>
                      <a:r>
                        <a:rPr kumimoji="0" lang="en-US" sz="1800" b="0" u="none" strike="noStrike" cap="none" normalizeH="0" baseline="0" dirty="0">
                          <a:ln>
                            <a:noFill/>
                          </a:ln>
                          <a:solidFill>
                            <a:schemeClr val="tx1"/>
                          </a:solidFill>
                          <a:effectLst/>
                        </a:rPr>
                        <a:t>=1960]</a:t>
                      </a:r>
                      <a:endParaRPr kumimoji="0" lang="en-US" sz="1800" b="0" i="0" u="none" strike="noStrike" cap="none" normalizeH="0" baseline="0" dirty="0">
                        <a:ln>
                          <a:noFill/>
                        </a:ln>
                        <a:solidFill>
                          <a:schemeClr val="tx1"/>
                        </a:solidFill>
                        <a:effectLst/>
                        <a:latin typeface="Times New Roman"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u="none" strike="noStrike" cap="none" normalizeH="0" baseline="0">
                          <a:ln>
                            <a:noFill/>
                          </a:ln>
                          <a:solidFill>
                            <a:schemeClr val="tx1"/>
                          </a:solidFill>
                          <a:effectLst/>
                        </a:rPr>
                        <a:t>Selects all CDs released in 1960</a:t>
                      </a:r>
                      <a:endParaRPr kumimoji="0" lang="en-US" sz="1800" b="0" i="0" u="none" strike="noStrike" cap="none" normalizeH="0" baseline="0">
                        <a:ln>
                          <a:noFill/>
                        </a:ln>
                        <a:solidFill>
                          <a:schemeClr val="tx1"/>
                        </a:solidFill>
                        <a:effectLst/>
                        <a:latin typeface="Times New Roman" pitchFamily="-109" charset="0"/>
                      </a:endParaRPr>
                    </a:p>
                  </a:txBody>
                  <a:tcPr horzOverflow="overflow"/>
                </a:tc>
                <a:extLst>
                  <a:ext uri="{0D108BD9-81ED-4DB2-BD59-A6C34878D82A}">
                    <a16:rowId xmlns:a16="http://schemas.microsoft.com/office/drawing/2014/main" val="10005"/>
                  </a:ext>
                </a:extLst>
              </a:tr>
              <a:tr h="5635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u="none" strike="noStrike" cap="none" normalizeH="0" baseline="0" dirty="0">
                          <a:ln>
                            <a:noFill/>
                          </a:ln>
                          <a:solidFill>
                            <a:schemeClr val="tx1"/>
                          </a:solidFill>
                          <a:effectLst/>
                        </a:rPr>
                        <a:t>/</a:t>
                      </a:r>
                      <a:r>
                        <a:rPr kumimoji="0" lang="en-US" sz="1800" b="0" u="none" strike="noStrike" cap="none" normalizeH="0" baseline="0" dirty="0" err="1">
                          <a:ln>
                            <a:noFill/>
                          </a:ln>
                          <a:solidFill>
                            <a:schemeClr val="tx1"/>
                          </a:solidFill>
                          <a:effectLst/>
                        </a:rPr>
                        <a:t>cdlibrary/cd[cdyear</a:t>
                      </a:r>
                      <a:r>
                        <a:rPr kumimoji="0" lang="en-US" sz="1800" b="0" u="none" strike="noStrike" cap="none" normalizeH="0" baseline="0" dirty="0">
                          <a:ln>
                            <a:noFill/>
                          </a:ln>
                          <a:solidFill>
                            <a:schemeClr val="tx1"/>
                          </a:solidFill>
                          <a:effectLst/>
                        </a:rPr>
                        <a:t>&gt;1950]/cdtitle</a:t>
                      </a:r>
                      <a:endParaRPr kumimoji="0" lang="en-US" sz="1800" b="0" i="0" u="none" strike="noStrike" cap="none" normalizeH="0" baseline="0" dirty="0">
                        <a:ln>
                          <a:noFill/>
                        </a:ln>
                        <a:solidFill>
                          <a:schemeClr val="tx1"/>
                        </a:solidFill>
                        <a:effectLst/>
                        <a:latin typeface="Times New Roman" pitchFamily="-109"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u="none" strike="noStrike" cap="none" normalizeH="0" baseline="0" dirty="0">
                          <a:ln>
                            <a:noFill/>
                          </a:ln>
                          <a:solidFill>
                            <a:schemeClr val="tx1"/>
                          </a:solidFill>
                          <a:effectLst/>
                        </a:rPr>
                        <a:t>Titles of CDs released after 1950</a:t>
                      </a:r>
                      <a:endParaRPr kumimoji="0" lang="en-US" sz="1800" b="0" i="0" u="none" strike="noStrike" cap="none" normalizeH="0" baseline="0" dirty="0">
                        <a:ln>
                          <a:noFill/>
                        </a:ln>
                        <a:solidFill>
                          <a:schemeClr val="tx1"/>
                        </a:solidFill>
                        <a:effectLst/>
                        <a:latin typeface="Times New Roman" pitchFamily="-109" charset="0"/>
                      </a:endParaRPr>
                    </a:p>
                  </a:txBody>
                  <a:tcPr horzOverflow="overflow"/>
                </a:tc>
                <a:extLst>
                  <a:ext uri="{0D108BD9-81ED-4DB2-BD59-A6C34878D82A}">
                    <a16:rowId xmlns:a16="http://schemas.microsoft.com/office/drawing/2014/main" val="10006"/>
                  </a:ext>
                </a:extLst>
              </a:tr>
            </a:tbl>
          </a:graphicData>
        </a:graphic>
      </p:graphicFrame>
      <p:sp>
        <p:nvSpPr>
          <p:cNvPr id="30" name="Slide Number Placeholder 5"/>
          <p:cNvSpPr>
            <a:spLocks noGrp="1"/>
          </p:cNvSpPr>
          <p:nvPr>
            <p:ph type="sldNum" sz="quarter" idx="12"/>
          </p:nvPr>
        </p:nvSpPr>
        <p:spPr/>
        <p:txBody>
          <a:bodyPr/>
          <a:lstStyle/>
          <a:p>
            <a:fld id="{009E7A7E-76C8-1649-B021-469C08BE3D84}" type="slidenum">
              <a:rPr lang="en-US"/>
              <a:pPr/>
              <a:t>48</a:t>
            </a:fld>
            <a:endParaRPr lang="en-US"/>
          </a:p>
        </p:txBody>
      </p:sp>
    </p:spTree>
    <p:extLst>
      <p:ext uri="{BB962C8B-B14F-4D97-AF65-F5344CB8AC3E}">
        <p14:creationId xmlns:p14="http://schemas.microsoft.com/office/powerpoint/2010/main" val="33315957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dirty="0"/>
              <a:t>XQuery</a:t>
            </a:r>
          </a:p>
        </p:txBody>
      </p:sp>
      <p:sp>
        <p:nvSpPr>
          <p:cNvPr id="38915" name="Rectangle 3"/>
          <p:cNvSpPr>
            <a:spLocks noGrp="1" noChangeArrowheads="1"/>
          </p:cNvSpPr>
          <p:nvPr>
            <p:ph idx="1"/>
          </p:nvPr>
        </p:nvSpPr>
        <p:spPr/>
        <p:txBody>
          <a:bodyPr/>
          <a:lstStyle/>
          <a:p>
            <a:r>
              <a:rPr lang="en-US" dirty="0"/>
              <a:t>A query language for XML</a:t>
            </a:r>
          </a:p>
          <a:p>
            <a:r>
              <a:rPr lang="en-US" dirty="0"/>
              <a:t>Similar role to SQL</a:t>
            </a:r>
          </a:p>
          <a:p>
            <a:r>
              <a:rPr lang="en-US" dirty="0"/>
              <a:t>Builds on </a:t>
            </a:r>
            <a:r>
              <a:rPr lang="en-US" dirty="0" err="1"/>
              <a:t>XPath</a:t>
            </a:r>
            <a:endParaRPr lang="en-US" dirty="0"/>
          </a:p>
        </p:txBody>
      </p:sp>
      <p:sp>
        <p:nvSpPr>
          <p:cNvPr id="5" name="Slide Number Placeholder 5"/>
          <p:cNvSpPr>
            <a:spLocks noGrp="1"/>
          </p:cNvSpPr>
          <p:nvPr>
            <p:ph type="sldNum" sz="quarter" idx="12"/>
          </p:nvPr>
        </p:nvSpPr>
        <p:spPr/>
        <p:txBody>
          <a:bodyPr/>
          <a:lstStyle/>
          <a:p>
            <a:fld id="{489D9FD7-E721-6740-84C3-0F19176368AC}" type="slidenum">
              <a:rPr lang="en-US"/>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SGML</a:t>
            </a:r>
          </a:p>
        </p:txBody>
      </p:sp>
      <p:sp>
        <p:nvSpPr>
          <p:cNvPr id="13315" name="Rectangle 3"/>
          <p:cNvSpPr>
            <a:spLocks noGrp="1" noChangeArrowheads="1"/>
          </p:cNvSpPr>
          <p:nvPr>
            <p:ph idx="1"/>
          </p:nvPr>
        </p:nvSpPr>
        <p:spPr/>
        <p:txBody>
          <a:bodyPr/>
          <a:lstStyle/>
          <a:p>
            <a:r>
              <a:rPr lang="en-US"/>
              <a:t>A vendor independent standard for publication of all media</a:t>
            </a:r>
          </a:p>
          <a:p>
            <a:pPr lvl="1"/>
            <a:r>
              <a:rPr lang="en-US"/>
              <a:t>Cross system</a:t>
            </a:r>
          </a:p>
          <a:p>
            <a:pPr lvl="1"/>
            <a:r>
              <a:rPr lang="en-US"/>
              <a:t>Portable</a:t>
            </a:r>
          </a:p>
          <a:p>
            <a:r>
              <a:rPr lang="en-US"/>
              <a:t>Defines the structure of a document</a:t>
            </a:r>
          </a:p>
          <a:p>
            <a:r>
              <a:rPr lang="en-US"/>
              <a:t>The parent of HTML and XML</a:t>
            </a:r>
          </a:p>
          <a:p>
            <a:endParaRPr lang="en-US"/>
          </a:p>
        </p:txBody>
      </p:sp>
      <p:sp>
        <p:nvSpPr>
          <p:cNvPr id="5" name="Slide Number Placeholder 5"/>
          <p:cNvSpPr>
            <a:spLocks noGrp="1"/>
          </p:cNvSpPr>
          <p:nvPr>
            <p:ph type="sldNum" sz="quarter" idx="12"/>
          </p:nvPr>
        </p:nvSpPr>
        <p:spPr/>
        <p:txBody>
          <a:bodyPr/>
          <a:lstStyle/>
          <a:p>
            <a:fld id="{AD50A7B9-13A0-B84F-B641-A5FEADB8EFF6}" type="slidenum">
              <a:rPr lang="en-US"/>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dirty="0"/>
              <a:t>XQuery</a:t>
            </a:r>
          </a:p>
        </p:txBody>
      </p:sp>
      <p:sp>
        <p:nvSpPr>
          <p:cNvPr id="38915" name="Rectangle 3"/>
          <p:cNvSpPr>
            <a:spLocks noGrp="1" noChangeArrowheads="1"/>
          </p:cNvSpPr>
          <p:nvPr>
            <p:ph idx="1"/>
          </p:nvPr>
        </p:nvSpPr>
        <p:spPr>
          <a:xfrm>
            <a:off x="687387" y="1690689"/>
            <a:ext cx="7886700" cy="4113213"/>
          </a:xfrm>
        </p:spPr>
        <p:txBody>
          <a:bodyPr/>
          <a:lstStyle/>
          <a:p>
            <a:r>
              <a:rPr lang="en-US" sz="2400" dirty="0"/>
              <a:t>List the titles of CDs</a:t>
            </a:r>
          </a:p>
          <a:p>
            <a:r>
              <a:rPr lang="en-US" sz="2400" dirty="0"/>
              <a:t>File &gt; New &gt;  </a:t>
            </a:r>
            <a:r>
              <a:rPr lang="en-US" sz="2400" dirty="0" err="1"/>
              <a:t>Xquery</a:t>
            </a:r>
            <a:r>
              <a:rPr lang="en-US" sz="2400" dirty="0"/>
              <a:t> &gt; enter following</a:t>
            </a:r>
          </a:p>
          <a:p>
            <a:pPr lvl="1"/>
            <a:r>
              <a:rPr lang="en-US" sz="1400" dirty="0">
                <a:latin typeface="Courier"/>
                <a:cs typeface="Courier"/>
              </a:rPr>
              <a:t>doc("</a:t>
            </a:r>
            <a:r>
              <a:rPr lang="en-US" sz="1400" u="sng" dirty="0">
                <a:latin typeface="Courier"/>
                <a:cs typeface="Courier"/>
              </a:rPr>
              <a:t>http://richardtwatson.com/xml/cdlib.xml</a:t>
            </a:r>
            <a:r>
              <a:rPr lang="en-US" sz="1400" dirty="0">
                <a:latin typeface="Courier"/>
                <a:cs typeface="Courier"/>
              </a:rPr>
              <a:t>")/cdlibrary/cd/</a:t>
            </a:r>
            <a:r>
              <a:rPr lang="en-US" sz="1400" dirty="0" err="1">
                <a:latin typeface="Courier"/>
                <a:cs typeface="Courier"/>
              </a:rPr>
              <a:t>cdtitle</a:t>
            </a:r>
            <a:endParaRPr lang="en-US" sz="1400" dirty="0">
              <a:latin typeface="Courier"/>
              <a:cs typeface="Courier"/>
            </a:endParaRPr>
          </a:p>
          <a:p>
            <a:pPr lvl="1"/>
            <a:endParaRPr lang="en-US" sz="1400" dirty="0">
              <a:latin typeface="Courier"/>
              <a:cs typeface="Courier"/>
            </a:endParaRPr>
          </a:p>
          <a:p>
            <a:r>
              <a:rPr lang="en-US" sz="2400" dirty="0">
                <a:latin typeface="+mj-lt"/>
                <a:cs typeface="Courier"/>
              </a:rPr>
              <a:t>Document &gt; Transformation &gt; Apply Transformation Scenario(s) &gt; Select </a:t>
            </a:r>
            <a:r>
              <a:rPr lang="en-US" sz="2400" dirty="0" err="1">
                <a:latin typeface="+mj-lt"/>
                <a:cs typeface="Courier"/>
              </a:rPr>
              <a:t>Xquery</a:t>
            </a:r>
            <a:r>
              <a:rPr lang="en-US" sz="2400" dirty="0">
                <a:latin typeface="+mj-lt"/>
                <a:cs typeface="Courier"/>
              </a:rPr>
              <a:t> document just created &gt; Apply associated (1)</a:t>
            </a:r>
          </a:p>
          <a:p>
            <a:pPr lvl="1"/>
            <a:r>
              <a:rPr lang="en-US" sz="1800" dirty="0">
                <a:latin typeface="Courier"/>
                <a:cs typeface="Courier"/>
              </a:rPr>
              <a:t>&lt;?xml version="1.0" encoding="UTF-8"?&gt;</a:t>
            </a:r>
            <a:br>
              <a:rPr lang="en-US" sz="1800" dirty="0">
                <a:latin typeface="Courier"/>
                <a:cs typeface="Courier"/>
              </a:rPr>
            </a:br>
            <a:r>
              <a:rPr lang="en-US" sz="1800" dirty="0">
                <a:latin typeface="Courier"/>
                <a:cs typeface="Courier"/>
              </a:rPr>
              <a:t>&lt;</a:t>
            </a:r>
            <a:r>
              <a:rPr lang="en-US" sz="1800" dirty="0" err="1">
                <a:latin typeface="Courier"/>
                <a:cs typeface="Courier"/>
              </a:rPr>
              <a:t>cdtitle</a:t>
            </a:r>
            <a:r>
              <a:rPr lang="en-US" sz="1800" dirty="0">
                <a:latin typeface="Courier"/>
                <a:cs typeface="Courier"/>
              </a:rPr>
              <a:t>&gt;Pyramid&lt;/</a:t>
            </a:r>
            <a:r>
              <a:rPr lang="en-US" sz="1800" dirty="0" err="1">
                <a:latin typeface="Courier"/>
                <a:cs typeface="Courier"/>
              </a:rPr>
              <a:t>cdtitle</a:t>
            </a:r>
            <a:r>
              <a:rPr lang="en-US" sz="1800" dirty="0">
                <a:latin typeface="Courier"/>
                <a:cs typeface="Courier"/>
              </a:rPr>
              <a:t>&gt;</a:t>
            </a:r>
            <a:br>
              <a:rPr lang="en-US" sz="1800" dirty="0">
                <a:latin typeface="Courier"/>
                <a:cs typeface="Courier"/>
              </a:rPr>
            </a:br>
            <a:r>
              <a:rPr lang="en-US" sz="1800" dirty="0">
                <a:latin typeface="Courier"/>
                <a:cs typeface="Courier"/>
              </a:rPr>
              <a:t>&lt;</a:t>
            </a:r>
            <a:r>
              <a:rPr lang="en-US" sz="1800" dirty="0" err="1">
                <a:latin typeface="Courier"/>
                <a:cs typeface="Courier"/>
              </a:rPr>
              <a:t>cdtitle</a:t>
            </a:r>
            <a:r>
              <a:rPr lang="en-US" sz="1800" dirty="0">
                <a:latin typeface="Courier"/>
                <a:cs typeface="Courier"/>
              </a:rPr>
              <a:t>&gt;Ella Fitzgerald&lt;/</a:t>
            </a:r>
            <a:r>
              <a:rPr lang="en-US" sz="1800" dirty="0" err="1">
                <a:latin typeface="Courier"/>
                <a:cs typeface="Courier"/>
              </a:rPr>
              <a:t>cdtitle</a:t>
            </a:r>
            <a:r>
              <a:rPr lang="en-US" sz="1800" dirty="0">
                <a:latin typeface="Courier"/>
                <a:cs typeface="Courier"/>
              </a:rPr>
              <a:t>&gt;</a:t>
            </a:r>
          </a:p>
        </p:txBody>
      </p:sp>
      <p:sp>
        <p:nvSpPr>
          <p:cNvPr id="5" name="Slide Number Placeholder 5"/>
          <p:cNvSpPr>
            <a:spLocks noGrp="1"/>
          </p:cNvSpPr>
          <p:nvPr>
            <p:ph type="sldNum" sz="quarter" idx="12"/>
          </p:nvPr>
        </p:nvSpPr>
        <p:spPr/>
        <p:txBody>
          <a:bodyPr/>
          <a:lstStyle/>
          <a:p>
            <a:fld id="{489D9FD7-E721-6740-84C3-0F19176368AC}" type="slidenum">
              <a:rPr lang="en-US"/>
              <a:pPr/>
              <a:t>50</a:t>
            </a:fld>
            <a:endParaRPr lang="en-US"/>
          </a:p>
        </p:txBody>
      </p:sp>
    </p:spTree>
    <p:extLst>
      <p:ext uri="{BB962C8B-B14F-4D97-AF65-F5344CB8AC3E}">
        <p14:creationId xmlns:p14="http://schemas.microsoft.com/office/powerpoint/2010/main" val="8655849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dirty="0"/>
              <a:t>XQuery</a:t>
            </a:r>
          </a:p>
        </p:txBody>
      </p:sp>
      <p:sp>
        <p:nvSpPr>
          <p:cNvPr id="38915" name="Rectangle 3"/>
          <p:cNvSpPr>
            <a:spLocks noGrp="1" noChangeArrowheads="1"/>
          </p:cNvSpPr>
          <p:nvPr>
            <p:ph idx="1"/>
          </p:nvPr>
        </p:nvSpPr>
        <p:spPr>
          <a:xfrm>
            <a:off x="687387" y="1728789"/>
            <a:ext cx="7769225" cy="4113213"/>
          </a:xfrm>
        </p:spPr>
        <p:txBody>
          <a:bodyPr/>
          <a:lstStyle/>
          <a:p>
            <a:r>
              <a:rPr lang="en-US" sz="2400" dirty="0"/>
              <a:t>List the titles of CDs released under the Verve label</a:t>
            </a:r>
          </a:p>
          <a:p>
            <a:pPr marL="0" indent="0">
              <a:buNone/>
            </a:pPr>
            <a:endParaRPr lang="en-US" sz="1400" dirty="0">
              <a:solidFill>
                <a:prstClr val="black"/>
              </a:solidFill>
              <a:latin typeface="Courier"/>
              <a:cs typeface="Courier"/>
            </a:endParaRPr>
          </a:p>
          <a:p>
            <a:r>
              <a:rPr lang="en-US" sz="1400" dirty="0">
                <a:solidFill>
                  <a:prstClr val="black"/>
                </a:solidFill>
                <a:latin typeface="Courier"/>
                <a:cs typeface="Courier"/>
              </a:rPr>
              <a:t>doc("http://</a:t>
            </a:r>
            <a:r>
              <a:rPr lang="en-US" sz="1400" dirty="0" err="1">
                <a:solidFill>
                  <a:prstClr val="black"/>
                </a:solidFill>
                <a:latin typeface="Courier"/>
                <a:cs typeface="Courier"/>
              </a:rPr>
              <a:t>richardtwatson.com</a:t>
            </a:r>
            <a:r>
              <a:rPr lang="en-US" sz="1400" dirty="0">
                <a:solidFill>
                  <a:prstClr val="black"/>
                </a:solidFill>
                <a:latin typeface="Courier"/>
                <a:cs typeface="Courier"/>
              </a:rPr>
              <a:t>/xml/</a:t>
            </a:r>
            <a:r>
              <a:rPr lang="en-US" sz="1400" dirty="0" err="1">
                <a:solidFill>
                  <a:prstClr val="black"/>
                </a:solidFill>
                <a:latin typeface="Courier"/>
                <a:cs typeface="Courier"/>
              </a:rPr>
              <a:t>cdlib.xml</a:t>
            </a:r>
            <a:r>
              <a:rPr lang="en-US" sz="1400" dirty="0">
                <a:solidFill>
                  <a:prstClr val="black"/>
                </a:solidFill>
                <a:latin typeface="Courier"/>
                <a:cs typeface="Courier"/>
              </a:rPr>
              <a:t>")/</a:t>
            </a:r>
            <a:r>
              <a:rPr lang="en-US" sz="1400" dirty="0" err="1">
                <a:solidFill>
                  <a:prstClr val="black"/>
                </a:solidFill>
                <a:latin typeface="Courier"/>
                <a:cs typeface="Courier"/>
              </a:rPr>
              <a:t>cdlibrary</a:t>
            </a:r>
            <a:r>
              <a:rPr lang="en-US" sz="1400" dirty="0">
                <a:solidFill>
                  <a:prstClr val="black"/>
                </a:solidFill>
                <a:latin typeface="Courier"/>
                <a:cs typeface="Courier"/>
              </a:rPr>
              <a:t>/cd[</a:t>
            </a:r>
            <a:r>
              <a:rPr lang="en-US" sz="1400" dirty="0" err="1">
                <a:solidFill>
                  <a:prstClr val="black"/>
                </a:solidFill>
                <a:latin typeface="Courier"/>
                <a:cs typeface="Courier"/>
              </a:rPr>
              <a:t>cdlabel</a:t>
            </a:r>
            <a:r>
              <a:rPr lang="en-US" sz="1400" dirty="0">
                <a:solidFill>
                  <a:prstClr val="black"/>
                </a:solidFill>
                <a:latin typeface="Courier"/>
                <a:cs typeface="Courier"/>
              </a:rPr>
              <a:t>='Verve']/</a:t>
            </a:r>
            <a:r>
              <a:rPr lang="en-US" sz="1400" dirty="0" err="1">
                <a:solidFill>
                  <a:prstClr val="black"/>
                </a:solidFill>
                <a:latin typeface="Courier"/>
                <a:cs typeface="Courier"/>
              </a:rPr>
              <a:t>cdtitle</a:t>
            </a:r>
            <a:endParaRPr lang="en-US" sz="1400" dirty="0">
              <a:solidFill>
                <a:prstClr val="black"/>
              </a:solidFill>
              <a:latin typeface="Courier"/>
              <a:cs typeface="Courier"/>
            </a:endParaRPr>
          </a:p>
          <a:p>
            <a:endParaRPr lang="en-US" sz="1600" dirty="0">
              <a:latin typeface="Courier"/>
              <a:cs typeface="Courier"/>
            </a:endParaRPr>
          </a:p>
          <a:p>
            <a:r>
              <a:rPr lang="en-US" sz="1600" dirty="0"/>
              <a:t>&lt;?xml version="1.0" encoding="UTF-8"?&gt;</a:t>
            </a:r>
            <a:br>
              <a:rPr lang="en-US" sz="1600" dirty="0"/>
            </a:br>
            <a:r>
              <a:rPr lang="en-US" sz="1600" dirty="0"/>
              <a:t>&lt;</a:t>
            </a:r>
            <a:r>
              <a:rPr lang="en-US" sz="1600" dirty="0" err="1"/>
              <a:t>cdtitle</a:t>
            </a:r>
            <a:r>
              <a:rPr lang="en-US" sz="1600" dirty="0"/>
              <a:t>&gt;Ella Fitzgerald&lt;/</a:t>
            </a:r>
            <a:r>
              <a:rPr lang="en-US" sz="1600" dirty="0" err="1"/>
              <a:t>cdtitle</a:t>
            </a:r>
            <a:r>
              <a:rPr lang="en-US" sz="1600" dirty="0"/>
              <a:t>&gt;		</a:t>
            </a:r>
            <a:endParaRPr lang="en-US" sz="1600" dirty="0">
              <a:latin typeface="Courier"/>
              <a:cs typeface="Courier"/>
            </a:endParaRPr>
          </a:p>
        </p:txBody>
      </p:sp>
      <p:sp>
        <p:nvSpPr>
          <p:cNvPr id="5" name="Slide Number Placeholder 5"/>
          <p:cNvSpPr>
            <a:spLocks noGrp="1"/>
          </p:cNvSpPr>
          <p:nvPr>
            <p:ph type="sldNum" sz="quarter" idx="12"/>
          </p:nvPr>
        </p:nvSpPr>
        <p:spPr/>
        <p:txBody>
          <a:bodyPr/>
          <a:lstStyle/>
          <a:p>
            <a:fld id="{489D9FD7-E721-6740-84C3-0F19176368AC}" type="slidenum">
              <a:rPr lang="en-US"/>
              <a:pPr/>
              <a:t>51</a:t>
            </a:fld>
            <a:endParaRPr lang="en-US"/>
          </a:p>
        </p:txBody>
      </p:sp>
    </p:spTree>
    <p:extLst>
      <p:ext uri="{BB962C8B-B14F-4D97-AF65-F5344CB8AC3E}">
        <p14:creationId xmlns:p14="http://schemas.microsoft.com/office/powerpoint/2010/main" val="14201717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dirty="0"/>
              <a:t>XQuery</a:t>
            </a:r>
          </a:p>
        </p:txBody>
      </p:sp>
      <p:sp>
        <p:nvSpPr>
          <p:cNvPr id="38915" name="Rectangle 3"/>
          <p:cNvSpPr>
            <a:spLocks noGrp="1" noChangeArrowheads="1"/>
          </p:cNvSpPr>
          <p:nvPr>
            <p:ph idx="1"/>
          </p:nvPr>
        </p:nvSpPr>
        <p:spPr>
          <a:xfrm>
            <a:off x="651510" y="1694499"/>
            <a:ext cx="7769225" cy="4113213"/>
          </a:xfrm>
        </p:spPr>
        <p:txBody>
          <a:bodyPr/>
          <a:lstStyle/>
          <a:p>
            <a:r>
              <a:rPr lang="en-US" sz="2400" dirty="0"/>
              <a:t>List the titles of tracks longer than 5 minutes</a:t>
            </a:r>
          </a:p>
          <a:p>
            <a:r>
              <a:rPr lang="en-US" sz="2400" dirty="0"/>
              <a:t>Uses the XQuery function library</a:t>
            </a:r>
          </a:p>
          <a:p>
            <a:pPr lvl="1"/>
            <a:r>
              <a:rPr lang="en-US" sz="2000" dirty="0">
                <a:hlinkClick r:id="rId3"/>
              </a:rPr>
              <a:t>http://www.xqueryfunctions.com/xq/</a:t>
            </a:r>
            <a:endParaRPr lang="en-US" sz="2000" dirty="0"/>
          </a:p>
          <a:p>
            <a:endParaRPr lang="en-US" sz="1400" dirty="0">
              <a:latin typeface="Courier New"/>
              <a:cs typeface="Courier New"/>
            </a:endParaRPr>
          </a:p>
          <a:p>
            <a:r>
              <a:rPr lang="en-US" sz="1200" dirty="0">
                <a:latin typeface="Courier New"/>
                <a:cs typeface="Courier New"/>
              </a:rPr>
              <a:t>for $x in doc("http://</a:t>
            </a:r>
            <a:r>
              <a:rPr lang="en-US" sz="1200" dirty="0" err="1">
                <a:latin typeface="Courier New"/>
                <a:cs typeface="Courier New"/>
              </a:rPr>
              <a:t>richardtwatson.com</a:t>
            </a:r>
            <a:r>
              <a:rPr lang="en-US" sz="1200" dirty="0">
                <a:latin typeface="Courier New"/>
                <a:cs typeface="Courier New"/>
              </a:rPr>
              <a:t>/xml/</a:t>
            </a:r>
            <a:r>
              <a:rPr lang="en-US" sz="1200" dirty="0" err="1">
                <a:latin typeface="Courier New"/>
                <a:cs typeface="Courier New"/>
              </a:rPr>
              <a:t>cdlib.xml</a:t>
            </a:r>
            <a:r>
              <a:rPr lang="en-US" sz="1200" dirty="0">
                <a:latin typeface="Courier New"/>
                <a:cs typeface="Courier New"/>
              </a:rPr>
              <a:t>")/</a:t>
            </a:r>
            <a:r>
              <a:rPr lang="en-US" sz="1200" dirty="0" err="1">
                <a:latin typeface="Courier New"/>
                <a:cs typeface="Courier New"/>
              </a:rPr>
              <a:t>cdlibrary</a:t>
            </a:r>
            <a:r>
              <a:rPr lang="en-US" sz="1200" dirty="0">
                <a:latin typeface="Courier New"/>
                <a:cs typeface="Courier New"/>
              </a:rPr>
              <a:t>/cd/track</a:t>
            </a:r>
            <a:br>
              <a:rPr lang="en-US" sz="1200" dirty="0">
                <a:latin typeface="Courier New"/>
                <a:cs typeface="Courier New"/>
              </a:rPr>
            </a:br>
            <a:r>
              <a:rPr lang="en-US" sz="1200" dirty="0">
                <a:latin typeface="Courier New"/>
                <a:cs typeface="Courier New"/>
              </a:rPr>
              <a:t>where minutes-from-time($x/</a:t>
            </a:r>
            <a:r>
              <a:rPr lang="en-US" sz="1200" dirty="0" err="1">
                <a:latin typeface="Courier New"/>
                <a:cs typeface="Courier New"/>
              </a:rPr>
              <a:t>trklen</a:t>
            </a:r>
            <a:r>
              <a:rPr lang="en-US" sz="1200" dirty="0">
                <a:latin typeface="Courier New"/>
                <a:cs typeface="Courier New"/>
              </a:rPr>
              <a:t>) &gt;= 5</a:t>
            </a:r>
            <a:br>
              <a:rPr lang="en-US" sz="1200" dirty="0">
                <a:latin typeface="Courier New"/>
                <a:cs typeface="Courier New"/>
              </a:rPr>
            </a:br>
            <a:r>
              <a:rPr lang="en-US" sz="1200" dirty="0">
                <a:latin typeface="Courier New"/>
                <a:cs typeface="Courier New"/>
              </a:rPr>
              <a:t>order by $x/</a:t>
            </a:r>
            <a:r>
              <a:rPr lang="en-US" sz="1200" dirty="0" err="1">
                <a:latin typeface="Courier New"/>
                <a:cs typeface="Courier New"/>
              </a:rPr>
              <a:t>trktitle</a:t>
            </a:r>
            <a:br>
              <a:rPr lang="en-US" sz="1200" dirty="0">
                <a:latin typeface="Courier New"/>
                <a:cs typeface="Courier New"/>
              </a:rPr>
            </a:br>
            <a:r>
              <a:rPr lang="en-US" sz="1200" dirty="0">
                <a:latin typeface="Courier New"/>
                <a:cs typeface="Courier New"/>
              </a:rPr>
              <a:t>return $x</a:t>
            </a:r>
            <a:br>
              <a:rPr lang="en-US" sz="1400" dirty="0">
                <a:latin typeface="Courier New"/>
                <a:cs typeface="Courier New"/>
              </a:rPr>
            </a:br>
            <a:endParaRPr lang="en-US" sz="1400" dirty="0">
              <a:latin typeface="Courier New"/>
              <a:cs typeface="Courier New"/>
            </a:endParaRPr>
          </a:p>
          <a:p>
            <a:r>
              <a:rPr lang="en-US" sz="1400" dirty="0">
                <a:latin typeface="Courier New"/>
                <a:cs typeface="Courier New"/>
              </a:rPr>
              <a:t>&lt;?xml version="1.0" encoding="UTF-8"?&gt;</a:t>
            </a:r>
            <a:br>
              <a:rPr lang="en-US" sz="1400" dirty="0">
                <a:latin typeface="Courier New"/>
                <a:cs typeface="Courier New"/>
              </a:rPr>
            </a:br>
            <a:r>
              <a:rPr lang="en-US" sz="1400" dirty="0">
                <a:latin typeface="Courier New"/>
                <a:cs typeface="Courier New"/>
              </a:rPr>
              <a:t>&lt;track&gt;</a:t>
            </a:r>
            <a:br>
              <a:rPr lang="en-US" sz="1400" dirty="0">
                <a:latin typeface="Courier New"/>
                <a:cs typeface="Courier New"/>
              </a:rPr>
            </a:br>
            <a:r>
              <a:rPr lang="en-US" sz="1400" dirty="0">
                <a:latin typeface="Courier New"/>
                <a:cs typeface="Courier New"/>
              </a:rPr>
              <a:t>	&lt;</a:t>
            </a:r>
            <a:r>
              <a:rPr lang="en-US" sz="1400" dirty="0" err="1">
                <a:latin typeface="Courier New"/>
                <a:cs typeface="Courier New"/>
              </a:rPr>
              <a:t>trknum</a:t>
            </a:r>
            <a:r>
              <a:rPr lang="en-US" sz="1400" dirty="0">
                <a:latin typeface="Courier New"/>
                <a:cs typeface="Courier New"/>
              </a:rPr>
              <a:t>&gt;2&lt;/</a:t>
            </a:r>
            <a:r>
              <a:rPr lang="en-US" sz="1400" dirty="0" err="1">
                <a:latin typeface="Courier New"/>
                <a:cs typeface="Courier New"/>
              </a:rPr>
              <a:t>trknum</a:t>
            </a:r>
            <a:r>
              <a:rPr lang="en-US" sz="1400" dirty="0">
                <a:latin typeface="Courier New"/>
                <a:cs typeface="Courier New"/>
              </a:rPr>
              <a:t>&gt;</a:t>
            </a:r>
            <a:br>
              <a:rPr lang="en-US" sz="1400" dirty="0">
                <a:latin typeface="Courier New"/>
                <a:cs typeface="Courier New"/>
              </a:rPr>
            </a:br>
            <a:r>
              <a:rPr lang="en-US" sz="1400" dirty="0">
                <a:latin typeface="Courier New"/>
                <a:cs typeface="Courier New"/>
              </a:rPr>
              <a:t>	&lt;</a:t>
            </a:r>
            <a:r>
              <a:rPr lang="en-US" sz="1400" dirty="0" err="1">
                <a:latin typeface="Courier New"/>
                <a:cs typeface="Courier New"/>
              </a:rPr>
              <a:t>trktitle</a:t>
            </a:r>
            <a:r>
              <a:rPr lang="en-US" sz="1400" dirty="0">
                <a:latin typeface="Courier New"/>
                <a:cs typeface="Courier New"/>
              </a:rPr>
              <a:t>&gt;Pyramid&lt;/</a:t>
            </a:r>
            <a:r>
              <a:rPr lang="en-US" sz="1400" dirty="0" err="1">
                <a:latin typeface="Courier New"/>
                <a:cs typeface="Courier New"/>
              </a:rPr>
              <a:t>trktitle</a:t>
            </a:r>
            <a:r>
              <a:rPr lang="en-US" sz="1400" dirty="0">
                <a:latin typeface="Courier New"/>
                <a:cs typeface="Courier New"/>
              </a:rPr>
              <a:t>&gt;</a:t>
            </a:r>
            <a:br>
              <a:rPr lang="en-US" sz="1400" dirty="0">
                <a:latin typeface="Courier New"/>
                <a:cs typeface="Courier New"/>
              </a:rPr>
            </a:br>
            <a:r>
              <a:rPr lang="en-US" sz="1400" dirty="0">
                <a:latin typeface="Courier New"/>
                <a:cs typeface="Courier New"/>
              </a:rPr>
              <a:t>	&lt;</a:t>
            </a:r>
            <a:r>
              <a:rPr lang="en-US" sz="1400" dirty="0" err="1">
                <a:latin typeface="Courier New"/>
                <a:cs typeface="Courier New"/>
              </a:rPr>
              <a:t>trklen</a:t>
            </a:r>
            <a:r>
              <a:rPr lang="en-US" sz="1400" dirty="0">
                <a:latin typeface="Courier New"/>
                <a:cs typeface="Courier New"/>
              </a:rPr>
              <a:t>&gt;00:10:46&lt;/</a:t>
            </a:r>
            <a:r>
              <a:rPr lang="en-US" sz="1400" dirty="0" err="1">
                <a:latin typeface="Courier New"/>
                <a:cs typeface="Courier New"/>
              </a:rPr>
              <a:t>trklen</a:t>
            </a:r>
            <a:r>
              <a:rPr lang="en-US" sz="1400" dirty="0">
                <a:latin typeface="Courier New"/>
                <a:cs typeface="Courier New"/>
              </a:rPr>
              <a:t>&gt;</a:t>
            </a:r>
            <a:br>
              <a:rPr lang="en-US" sz="1400" dirty="0">
                <a:latin typeface="Courier New"/>
                <a:cs typeface="Courier New"/>
              </a:rPr>
            </a:br>
            <a:r>
              <a:rPr lang="en-US" sz="1400" dirty="0">
                <a:latin typeface="Courier New"/>
                <a:cs typeface="Courier New"/>
              </a:rPr>
              <a:t>&lt;/track&gt;</a:t>
            </a:r>
          </a:p>
        </p:txBody>
      </p:sp>
      <p:sp>
        <p:nvSpPr>
          <p:cNvPr id="5" name="Slide Number Placeholder 5"/>
          <p:cNvSpPr>
            <a:spLocks noGrp="1"/>
          </p:cNvSpPr>
          <p:nvPr>
            <p:ph type="sldNum" sz="quarter" idx="12"/>
          </p:nvPr>
        </p:nvSpPr>
        <p:spPr/>
        <p:txBody>
          <a:bodyPr/>
          <a:lstStyle/>
          <a:p>
            <a:fld id="{489D9FD7-E721-6740-84C3-0F19176368AC}" type="slidenum">
              <a:rPr lang="en-US"/>
              <a:pPr/>
              <a:t>52</a:t>
            </a:fld>
            <a:endParaRPr lang="en-US"/>
          </a:p>
        </p:txBody>
      </p:sp>
      <p:sp>
        <p:nvSpPr>
          <p:cNvPr id="2" name="Rectangular Callout 1"/>
          <p:cNvSpPr/>
          <p:nvPr/>
        </p:nvSpPr>
        <p:spPr bwMode="auto">
          <a:xfrm>
            <a:off x="7010400" y="4648200"/>
            <a:ext cx="1752600" cy="1447800"/>
          </a:xfrm>
          <a:prstGeom prst="wedgeRectCallout">
            <a:avLst>
              <a:gd name="adj1" fmla="val -119433"/>
              <a:gd name="adj2" fmla="val -85221"/>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09" charset="0"/>
            </a:endParaRPr>
          </a:p>
        </p:txBody>
      </p:sp>
      <p:sp>
        <p:nvSpPr>
          <p:cNvPr id="3" name="TextBox 2"/>
          <p:cNvSpPr txBox="1"/>
          <p:nvPr/>
        </p:nvSpPr>
        <p:spPr>
          <a:xfrm>
            <a:off x="7086600" y="4876800"/>
            <a:ext cx="1600200" cy="1200329"/>
          </a:xfrm>
          <a:prstGeom prst="rect">
            <a:avLst/>
          </a:prstGeom>
          <a:noFill/>
        </p:spPr>
        <p:txBody>
          <a:bodyPr wrap="square" rtlCol="0">
            <a:spAutoFit/>
          </a:bodyPr>
          <a:lstStyle/>
          <a:p>
            <a:r>
              <a:rPr lang="en-US" sz="1800" dirty="0"/>
              <a:t>When copying, remove any spaces at the end of the line</a:t>
            </a:r>
          </a:p>
        </p:txBody>
      </p:sp>
    </p:spTree>
    <p:extLst>
      <p:ext uri="{BB962C8B-B14F-4D97-AF65-F5344CB8AC3E}">
        <p14:creationId xmlns:p14="http://schemas.microsoft.com/office/powerpoint/2010/main" val="20548745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t>XML and databases</a:t>
            </a:r>
          </a:p>
        </p:txBody>
      </p:sp>
      <p:sp>
        <p:nvSpPr>
          <p:cNvPr id="38915" name="Rectangle 3"/>
          <p:cNvSpPr>
            <a:spLocks noGrp="1" noChangeArrowheads="1"/>
          </p:cNvSpPr>
          <p:nvPr>
            <p:ph idx="1"/>
          </p:nvPr>
        </p:nvSpPr>
        <p:spPr/>
        <p:txBody>
          <a:bodyPr/>
          <a:lstStyle/>
          <a:p>
            <a:r>
              <a:rPr lang="en-US"/>
              <a:t>XML is a data management tool</a:t>
            </a:r>
          </a:p>
          <a:p>
            <a:r>
              <a:rPr lang="en-US"/>
              <a:t>XML documents will have to be stored for the long-term</a:t>
            </a:r>
          </a:p>
          <a:p>
            <a:r>
              <a:rPr lang="en-US"/>
              <a:t>Need a DBMS</a:t>
            </a:r>
          </a:p>
        </p:txBody>
      </p:sp>
      <p:sp>
        <p:nvSpPr>
          <p:cNvPr id="5" name="Slide Number Placeholder 5"/>
          <p:cNvSpPr>
            <a:spLocks noGrp="1"/>
          </p:cNvSpPr>
          <p:nvPr>
            <p:ph type="sldNum" sz="quarter" idx="12"/>
          </p:nvPr>
        </p:nvSpPr>
        <p:spPr/>
        <p:txBody>
          <a:bodyPr/>
          <a:lstStyle/>
          <a:p>
            <a:fld id="{489D9FD7-E721-6740-84C3-0F19176368AC}" type="slidenum">
              <a:rPr lang="en-US"/>
              <a:pPr/>
              <a:t>53</a:t>
            </a:fld>
            <a:endParaRPr lang="en-US"/>
          </a:p>
        </p:txBody>
      </p:sp>
    </p:spTree>
    <p:extLst>
      <p:ext uri="{BB962C8B-B14F-4D97-AF65-F5344CB8AC3E}">
        <p14:creationId xmlns:p14="http://schemas.microsoft.com/office/powerpoint/2010/main" val="117661472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DBMS requirements</a:t>
            </a:r>
          </a:p>
        </p:txBody>
      </p:sp>
      <p:sp>
        <p:nvSpPr>
          <p:cNvPr id="39939" name="Rectangle 3"/>
          <p:cNvSpPr>
            <a:spLocks noGrp="1" noChangeArrowheads="1"/>
          </p:cNvSpPr>
          <p:nvPr>
            <p:ph idx="1"/>
          </p:nvPr>
        </p:nvSpPr>
        <p:spPr/>
        <p:txBody>
          <a:bodyPr/>
          <a:lstStyle/>
          <a:p>
            <a:r>
              <a:rPr lang="en-US"/>
              <a:t>Store a large number of documents;</a:t>
            </a:r>
          </a:p>
          <a:p>
            <a:r>
              <a:rPr lang="en-US"/>
              <a:t>Store large documents</a:t>
            </a:r>
          </a:p>
          <a:p>
            <a:r>
              <a:rPr lang="en-US"/>
              <a:t>Support access to portions of a document (e.g., the data for a single CD in a library of 20,000 CDs)</a:t>
            </a:r>
          </a:p>
          <a:p>
            <a:r>
              <a:rPr lang="en-US"/>
              <a:t>Concurrent access</a:t>
            </a:r>
          </a:p>
          <a:p>
            <a:r>
              <a:rPr lang="en-US"/>
              <a:t>Version control</a:t>
            </a:r>
          </a:p>
          <a:p>
            <a:r>
              <a:rPr lang="en-US"/>
              <a:t>Integrate data from other sources</a:t>
            </a:r>
          </a:p>
        </p:txBody>
      </p:sp>
      <p:sp>
        <p:nvSpPr>
          <p:cNvPr id="5" name="Slide Number Placeholder 5"/>
          <p:cNvSpPr>
            <a:spLocks noGrp="1"/>
          </p:cNvSpPr>
          <p:nvPr>
            <p:ph type="sldNum" sz="quarter" idx="12"/>
          </p:nvPr>
        </p:nvSpPr>
        <p:spPr/>
        <p:txBody>
          <a:bodyPr/>
          <a:lstStyle/>
          <a:p>
            <a:fld id="{2B353874-2D32-9F4A-BB81-680704F8814E}" type="slidenum">
              <a:rPr lang="en-US"/>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t>RDBMS</a:t>
            </a:r>
          </a:p>
        </p:txBody>
      </p:sp>
      <p:sp>
        <p:nvSpPr>
          <p:cNvPr id="40963" name="Rectangle 3"/>
          <p:cNvSpPr>
            <a:spLocks noGrp="1" noChangeArrowheads="1"/>
          </p:cNvSpPr>
          <p:nvPr>
            <p:ph idx="1"/>
          </p:nvPr>
        </p:nvSpPr>
        <p:spPr/>
        <p:txBody>
          <a:bodyPr/>
          <a:lstStyle/>
          <a:p>
            <a:r>
              <a:rPr lang="en-US" dirty="0"/>
              <a:t>Document-centric</a:t>
            </a:r>
          </a:p>
          <a:p>
            <a:pPr lvl="1"/>
            <a:r>
              <a:rPr lang="en-US" dirty="0"/>
              <a:t>Store as CLOB</a:t>
            </a:r>
          </a:p>
          <a:p>
            <a:r>
              <a:rPr lang="en-US" dirty="0"/>
              <a:t>Data-centric</a:t>
            </a:r>
          </a:p>
          <a:p>
            <a:pPr lvl="1"/>
            <a:r>
              <a:rPr lang="en-US" dirty="0"/>
              <a:t>Object-relational extensions to support element retrieval and update</a:t>
            </a:r>
          </a:p>
          <a:p>
            <a:r>
              <a:rPr lang="en-US" dirty="0"/>
              <a:t>RDBMS vendors offer extensions to support XML</a:t>
            </a:r>
          </a:p>
        </p:txBody>
      </p:sp>
      <p:sp>
        <p:nvSpPr>
          <p:cNvPr id="5" name="Slide Number Placeholder 5"/>
          <p:cNvSpPr>
            <a:spLocks noGrp="1"/>
          </p:cNvSpPr>
          <p:nvPr>
            <p:ph type="sldNum" sz="quarter" idx="12"/>
          </p:nvPr>
        </p:nvSpPr>
        <p:spPr/>
        <p:txBody>
          <a:bodyPr/>
          <a:lstStyle/>
          <a:p>
            <a:fld id="{1EDB9FE6-5B1C-6945-9E0E-7595579D583B}" type="slidenum">
              <a:rPr lang="en-US"/>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Database to XML</a:t>
            </a:r>
          </a:p>
        </p:txBody>
      </p:sp>
      <p:sp>
        <p:nvSpPr>
          <p:cNvPr id="41987" name="Rectangle 3"/>
          <p:cNvSpPr>
            <a:spLocks noGrp="1" noChangeArrowheads="1"/>
          </p:cNvSpPr>
          <p:nvPr>
            <p:ph idx="1"/>
          </p:nvPr>
        </p:nvSpPr>
        <p:spPr/>
        <p:txBody>
          <a:bodyPr/>
          <a:lstStyle/>
          <a:p>
            <a:r>
              <a:rPr lang="en-US" dirty="0"/>
              <a:t>A significant proportion of Web pages are generated from databases</a:t>
            </a:r>
          </a:p>
          <a:p>
            <a:r>
              <a:rPr lang="en-US" dirty="0"/>
              <a:t>Instead of converting to HTML these could be converted to XML</a:t>
            </a:r>
          </a:p>
          <a:p>
            <a:r>
              <a:rPr lang="en-US" dirty="0"/>
              <a:t>Render with XSL</a:t>
            </a:r>
          </a:p>
          <a:p>
            <a:r>
              <a:rPr lang="en-US" dirty="0"/>
              <a:t>Use tools for converting relational data to XML</a:t>
            </a:r>
          </a:p>
        </p:txBody>
      </p:sp>
      <p:sp>
        <p:nvSpPr>
          <p:cNvPr id="5" name="Slide Number Placeholder 5"/>
          <p:cNvSpPr>
            <a:spLocks noGrp="1"/>
          </p:cNvSpPr>
          <p:nvPr>
            <p:ph type="sldNum" sz="quarter" idx="12"/>
          </p:nvPr>
        </p:nvSpPr>
        <p:spPr/>
        <p:txBody>
          <a:bodyPr/>
          <a:lstStyle/>
          <a:p>
            <a:fld id="{D501525C-F68C-4B43-A6A5-C0326C0105FC}" type="slidenum">
              <a:rPr lang="en-US"/>
              <a:pPr/>
              <a:t>56</a:t>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t>MySQL</a:t>
            </a:r>
          </a:p>
        </p:txBody>
      </p:sp>
      <p:sp>
        <p:nvSpPr>
          <p:cNvPr id="57347" name="Rectangle 3"/>
          <p:cNvSpPr>
            <a:spLocks noGrp="1" noChangeArrowheads="1"/>
          </p:cNvSpPr>
          <p:nvPr>
            <p:ph idx="1"/>
          </p:nvPr>
        </p:nvSpPr>
        <p:spPr/>
        <p:txBody>
          <a:bodyPr/>
          <a:lstStyle/>
          <a:p>
            <a:r>
              <a:rPr lang="en-US" dirty="0"/>
              <a:t>Store, query, and update XML</a:t>
            </a:r>
          </a:p>
          <a:p>
            <a:r>
              <a:rPr lang="en-US" dirty="0"/>
              <a:t>Store any XML file as a document</a:t>
            </a:r>
          </a:p>
          <a:p>
            <a:pPr lvl="1"/>
            <a:r>
              <a:rPr lang="en-US" dirty="0"/>
              <a:t>Each XML fragment is stored as a character string</a:t>
            </a:r>
          </a:p>
        </p:txBody>
      </p:sp>
      <p:sp>
        <p:nvSpPr>
          <p:cNvPr id="5" name="Slide Number Placeholder 5"/>
          <p:cNvSpPr>
            <a:spLocks noGrp="1"/>
          </p:cNvSpPr>
          <p:nvPr>
            <p:ph type="sldNum" sz="quarter" idx="12"/>
          </p:nvPr>
        </p:nvSpPr>
        <p:spPr/>
        <p:txBody>
          <a:bodyPr/>
          <a:lstStyle/>
          <a:p>
            <a:fld id="{8579B441-B7FD-EF4F-92C0-811C6F0AE8D8}" type="slidenum">
              <a:rPr lang="en-US"/>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26"/>
          <p:cNvSpPr>
            <a:spLocks noGrp="1" noChangeArrowheads="1"/>
          </p:cNvSpPr>
          <p:nvPr>
            <p:ph type="title"/>
          </p:nvPr>
        </p:nvSpPr>
        <p:spPr/>
        <p:txBody>
          <a:bodyPr/>
          <a:lstStyle/>
          <a:p>
            <a:r>
              <a:rPr lang="en-US"/>
              <a:t>Store XML</a:t>
            </a:r>
          </a:p>
        </p:txBody>
      </p:sp>
      <p:sp>
        <p:nvSpPr>
          <p:cNvPr id="58371" name="Rectangle 1027"/>
          <p:cNvSpPr>
            <a:spLocks noGrp="1" noChangeArrowheads="1"/>
          </p:cNvSpPr>
          <p:nvPr>
            <p:ph idx="1"/>
          </p:nvPr>
        </p:nvSpPr>
        <p:spPr/>
        <p:txBody>
          <a:bodyPr>
            <a:normAutofit fontScale="77500" lnSpcReduction="20000"/>
          </a:bodyPr>
          <a:lstStyle/>
          <a:p>
            <a:pPr>
              <a:lnSpc>
                <a:spcPct val="90000"/>
              </a:lnSpc>
              <a:buFontTx/>
              <a:buNone/>
            </a:pPr>
            <a:r>
              <a:rPr lang="en-US" sz="1400" dirty="0">
                <a:latin typeface="Courier New" pitchFamily="-109" charset="0"/>
              </a:rPr>
              <a:t>CREATE TABLE </a:t>
            </a:r>
            <a:r>
              <a:rPr lang="en-US" sz="1400" dirty="0" err="1">
                <a:latin typeface="Courier New" pitchFamily="-109" charset="0"/>
              </a:rPr>
              <a:t>cdlib</a:t>
            </a:r>
            <a:r>
              <a:rPr lang="en-US" sz="1400" dirty="0">
                <a:latin typeface="Courier New" pitchFamily="-109" charset="0"/>
              </a:rPr>
              <a:t> (</a:t>
            </a:r>
          </a:p>
          <a:p>
            <a:pPr>
              <a:lnSpc>
                <a:spcPct val="90000"/>
              </a:lnSpc>
              <a:buFontTx/>
              <a:buNone/>
            </a:pPr>
            <a:r>
              <a:rPr lang="en-US" sz="1400" dirty="0" err="1">
                <a:latin typeface="Courier New" pitchFamily="-109" charset="0"/>
              </a:rPr>
              <a:t>docid</a:t>
            </a:r>
            <a:r>
              <a:rPr lang="en-US" sz="1400" dirty="0">
                <a:latin typeface="Courier New" pitchFamily="-109" charset="0"/>
              </a:rPr>
              <a:t> INT AUTO_INCREMENT,</a:t>
            </a:r>
          </a:p>
          <a:p>
            <a:pPr>
              <a:lnSpc>
                <a:spcPct val="90000"/>
              </a:lnSpc>
              <a:buFontTx/>
              <a:buNone/>
            </a:pPr>
            <a:r>
              <a:rPr lang="en-US" sz="1400" dirty="0">
                <a:latin typeface="Courier New" pitchFamily="-109" charset="0"/>
              </a:rPr>
              <a:t>doc VARCHAR(10000),</a:t>
            </a:r>
          </a:p>
          <a:p>
            <a:pPr>
              <a:lnSpc>
                <a:spcPct val="90000"/>
              </a:lnSpc>
              <a:buFontTx/>
              <a:buNone/>
            </a:pPr>
            <a:r>
              <a:rPr lang="en-US" sz="1400" dirty="0">
                <a:latin typeface="Courier New" pitchFamily="-109" charset="0"/>
              </a:rPr>
              <a:t>PRIMARY </a:t>
            </a:r>
            <a:r>
              <a:rPr lang="en-US" sz="1400" dirty="0" err="1">
                <a:latin typeface="Courier New" pitchFamily="-109" charset="0"/>
              </a:rPr>
              <a:t>KEY(docid</a:t>
            </a:r>
            <a:r>
              <a:rPr lang="en-US" sz="1400" dirty="0">
                <a:latin typeface="Courier New" pitchFamily="-109" charset="0"/>
              </a:rPr>
              <a:t>));</a:t>
            </a:r>
          </a:p>
          <a:p>
            <a:pPr>
              <a:lnSpc>
                <a:spcPct val="90000"/>
              </a:lnSpc>
              <a:buFontTx/>
              <a:buNone/>
            </a:pPr>
            <a:r>
              <a:rPr lang="en-US" sz="1400" dirty="0">
                <a:latin typeface="Courier New" pitchFamily="-109" charset="0"/>
              </a:rPr>
              <a:t>INSERT INTO </a:t>
            </a:r>
            <a:r>
              <a:rPr lang="en-US" sz="1400" dirty="0" err="1">
                <a:latin typeface="Courier New" pitchFamily="-109" charset="0"/>
              </a:rPr>
              <a:t>cdlib</a:t>
            </a:r>
            <a:r>
              <a:rPr lang="en-US" sz="1400" dirty="0">
                <a:latin typeface="Courier New" pitchFamily="-109" charset="0"/>
              </a:rPr>
              <a:t> (doc) VALUES</a:t>
            </a:r>
          </a:p>
          <a:p>
            <a:pPr>
              <a:lnSpc>
                <a:spcPct val="90000"/>
              </a:lnSpc>
              <a:buFontTx/>
              <a:buNone/>
            </a:pPr>
            <a:r>
              <a:rPr lang="en-US" sz="1400" dirty="0">
                <a:latin typeface="Courier New" pitchFamily="-109" charset="0"/>
              </a:rPr>
              <a:t>('&lt;</a:t>
            </a:r>
            <a:r>
              <a:rPr lang="en-US" sz="1400" dirty="0" err="1">
                <a:latin typeface="Courier New" pitchFamily="-109" charset="0"/>
              </a:rPr>
              <a:t>cd</a:t>
            </a:r>
            <a:r>
              <a:rPr lang="en-US" sz="1400" dirty="0">
                <a:latin typeface="Courier New" pitchFamily="-109" charset="0"/>
              </a:rPr>
              <a:t>&gt;</a:t>
            </a:r>
          </a:p>
          <a:p>
            <a:pPr>
              <a:lnSpc>
                <a:spcPct val="90000"/>
              </a:lnSpc>
              <a:buFontTx/>
              <a:buNone/>
            </a:pPr>
            <a:r>
              <a:rPr lang="en-US" sz="1400" dirty="0">
                <a:latin typeface="Courier New" pitchFamily="-109" charset="0"/>
              </a:rPr>
              <a:t>        &lt;</a:t>
            </a:r>
            <a:r>
              <a:rPr lang="en-US" sz="1400" dirty="0" err="1">
                <a:latin typeface="Courier New" pitchFamily="-109" charset="0"/>
              </a:rPr>
              <a:t>cdid</a:t>
            </a:r>
            <a:r>
              <a:rPr lang="en-US" sz="1400" dirty="0">
                <a:latin typeface="Courier New" pitchFamily="-109" charset="0"/>
              </a:rPr>
              <a:t>&gt;A2 1325&lt;/</a:t>
            </a:r>
            <a:r>
              <a:rPr lang="en-US" sz="1400" dirty="0" err="1">
                <a:latin typeface="Courier New" pitchFamily="-109" charset="0"/>
              </a:rPr>
              <a:t>cdid</a:t>
            </a:r>
            <a:r>
              <a:rPr lang="en-US" sz="1400" dirty="0">
                <a:latin typeface="Courier New" pitchFamily="-109" charset="0"/>
              </a:rPr>
              <a:t>&gt;</a:t>
            </a:r>
          </a:p>
          <a:p>
            <a:pPr>
              <a:lnSpc>
                <a:spcPct val="90000"/>
              </a:lnSpc>
              <a:buFontTx/>
              <a:buNone/>
            </a:pPr>
            <a:r>
              <a:rPr lang="en-US" sz="1400" dirty="0">
                <a:latin typeface="Courier New" pitchFamily="-109" charset="0"/>
              </a:rPr>
              <a:t>        &lt;</a:t>
            </a:r>
            <a:r>
              <a:rPr lang="en-US" sz="1400" dirty="0" err="1">
                <a:latin typeface="Courier New" pitchFamily="-109" charset="0"/>
              </a:rPr>
              <a:t>cdlabel</a:t>
            </a:r>
            <a:r>
              <a:rPr lang="en-US" sz="1400" dirty="0">
                <a:latin typeface="Courier New" pitchFamily="-109" charset="0"/>
              </a:rPr>
              <a:t>&gt;Atlantic&lt;/</a:t>
            </a:r>
            <a:r>
              <a:rPr lang="en-US" sz="1400" dirty="0" err="1">
                <a:latin typeface="Courier New" pitchFamily="-109" charset="0"/>
              </a:rPr>
              <a:t>cdlabel</a:t>
            </a:r>
            <a:r>
              <a:rPr lang="en-US" sz="1400" dirty="0">
                <a:latin typeface="Courier New" pitchFamily="-109" charset="0"/>
              </a:rPr>
              <a:t>&gt;</a:t>
            </a:r>
          </a:p>
          <a:p>
            <a:pPr>
              <a:lnSpc>
                <a:spcPct val="90000"/>
              </a:lnSpc>
              <a:buFontTx/>
              <a:buNone/>
            </a:pPr>
            <a:r>
              <a:rPr lang="en-US" sz="1400" dirty="0">
                <a:latin typeface="Courier New" pitchFamily="-109" charset="0"/>
              </a:rPr>
              <a:t>        &lt;</a:t>
            </a:r>
            <a:r>
              <a:rPr lang="en-US" sz="1400" dirty="0" err="1">
                <a:latin typeface="Courier New" pitchFamily="-109" charset="0"/>
              </a:rPr>
              <a:t>cdtitle</a:t>
            </a:r>
            <a:r>
              <a:rPr lang="en-US" sz="1400" dirty="0">
                <a:latin typeface="Courier New" pitchFamily="-109" charset="0"/>
              </a:rPr>
              <a:t>&gt;Pyramid&lt;/</a:t>
            </a:r>
            <a:r>
              <a:rPr lang="en-US" sz="1400" dirty="0" err="1">
                <a:latin typeface="Courier New" pitchFamily="-109" charset="0"/>
              </a:rPr>
              <a:t>cdtitle</a:t>
            </a:r>
            <a:r>
              <a:rPr lang="en-US" sz="1400" dirty="0">
                <a:latin typeface="Courier New" pitchFamily="-109" charset="0"/>
              </a:rPr>
              <a:t>&gt;</a:t>
            </a:r>
          </a:p>
          <a:p>
            <a:pPr>
              <a:lnSpc>
                <a:spcPct val="90000"/>
              </a:lnSpc>
              <a:buFontTx/>
              <a:buNone/>
            </a:pPr>
            <a:r>
              <a:rPr lang="en-US" sz="1400" dirty="0">
                <a:latin typeface="Courier New" pitchFamily="-109" charset="0"/>
              </a:rPr>
              <a:t>        &lt;</a:t>
            </a:r>
            <a:r>
              <a:rPr lang="en-US" sz="1400" dirty="0" err="1">
                <a:latin typeface="Courier New" pitchFamily="-109" charset="0"/>
              </a:rPr>
              <a:t>cdyear</a:t>
            </a:r>
            <a:r>
              <a:rPr lang="en-US" sz="1400" dirty="0">
                <a:latin typeface="Courier New" pitchFamily="-109" charset="0"/>
              </a:rPr>
              <a:t>&gt;1960&lt;/</a:t>
            </a:r>
            <a:r>
              <a:rPr lang="en-US" sz="1400" dirty="0" err="1">
                <a:latin typeface="Courier New" pitchFamily="-109" charset="0"/>
              </a:rPr>
              <a:t>cdyear</a:t>
            </a:r>
            <a:r>
              <a:rPr lang="en-US" sz="1400" dirty="0">
                <a:latin typeface="Courier New" pitchFamily="-109" charset="0"/>
              </a:rPr>
              <a:t>&gt;</a:t>
            </a:r>
          </a:p>
          <a:p>
            <a:pPr>
              <a:lnSpc>
                <a:spcPct val="90000"/>
              </a:lnSpc>
              <a:buFontTx/>
              <a:buNone/>
            </a:pPr>
            <a:r>
              <a:rPr lang="en-US" sz="1400" dirty="0">
                <a:latin typeface="Courier New" pitchFamily="-109" charset="0"/>
              </a:rPr>
              <a:t>        &lt;track length="00:02:30"&gt;</a:t>
            </a:r>
          </a:p>
          <a:p>
            <a:pPr>
              <a:lnSpc>
                <a:spcPct val="90000"/>
              </a:lnSpc>
              <a:buFontTx/>
              <a:buNone/>
            </a:pPr>
            <a:r>
              <a:rPr lang="en-US" sz="1400" dirty="0">
                <a:latin typeface="Courier New" pitchFamily="-109" charset="0"/>
              </a:rPr>
              <a:t>            &lt;</a:t>
            </a:r>
            <a:r>
              <a:rPr lang="en-US" sz="1400" dirty="0" err="1">
                <a:latin typeface="Courier New" pitchFamily="-109" charset="0"/>
              </a:rPr>
              <a:t>trknum</a:t>
            </a:r>
            <a:r>
              <a:rPr lang="en-US" sz="1400" dirty="0">
                <a:latin typeface="Courier New" pitchFamily="-109" charset="0"/>
              </a:rPr>
              <a:t>&gt;1&lt;/</a:t>
            </a:r>
            <a:r>
              <a:rPr lang="en-US" sz="1400" dirty="0" err="1">
                <a:latin typeface="Courier New" pitchFamily="-109" charset="0"/>
              </a:rPr>
              <a:t>trknum</a:t>
            </a:r>
            <a:r>
              <a:rPr lang="en-US" sz="1400" dirty="0">
                <a:latin typeface="Courier New" pitchFamily="-109" charset="0"/>
              </a:rPr>
              <a:t>&gt;</a:t>
            </a:r>
          </a:p>
          <a:p>
            <a:pPr>
              <a:lnSpc>
                <a:spcPct val="90000"/>
              </a:lnSpc>
              <a:buFontTx/>
              <a:buNone/>
            </a:pPr>
            <a:r>
              <a:rPr lang="en-US" sz="1400" dirty="0">
                <a:latin typeface="Courier New" pitchFamily="-109" charset="0"/>
              </a:rPr>
              <a:t>            &lt;</a:t>
            </a:r>
            <a:r>
              <a:rPr lang="en-US" sz="1400" dirty="0" err="1">
                <a:latin typeface="Courier New" pitchFamily="-109" charset="0"/>
              </a:rPr>
              <a:t>trktitle</a:t>
            </a:r>
            <a:r>
              <a:rPr lang="en-US" sz="1400" dirty="0">
                <a:latin typeface="Courier New" pitchFamily="-109" charset="0"/>
              </a:rPr>
              <a:t>&gt;Vendome&lt;/</a:t>
            </a:r>
            <a:r>
              <a:rPr lang="en-US" sz="1400" dirty="0" err="1">
                <a:latin typeface="Courier New" pitchFamily="-109" charset="0"/>
              </a:rPr>
              <a:t>trktitle</a:t>
            </a:r>
            <a:r>
              <a:rPr lang="en-US" sz="1400" dirty="0">
                <a:latin typeface="Courier New" pitchFamily="-109" charset="0"/>
              </a:rPr>
              <a:t>&gt;</a:t>
            </a:r>
          </a:p>
          <a:p>
            <a:pPr>
              <a:lnSpc>
                <a:spcPct val="90000"/>
              </a:lnSpc>
              <a:buFontTx/>
              <a:buNone/>
            </a:pPr>
            <a:r>
              <a:rPr lang="en-US" sz="1400" dirty="0">
                <a:latin typeface="Courier New" pitchFamily="-109" charset="0"/>
              </a:rPr>
              <a:t>        &lt;/track&gt;</a:t>
            </a:r>
          </a:p>
          <a:p>
            <a:pPr>
              <a:lnSpc>
                <a:spcPct val="90000"/>
              </a:lnSpc>
              <a:buFontTx/>
              <a:buNone/>
            </a:pPr>
            <a:r>
              <a:rPr lang="en-US" sz="1400" dirty="0">
                <a:latin typeface="Courier New" pitchFamily="-109" charset="0"/>
              </a:rPr>
              <a:t>        &lt;track length="00:10:46"&gt;</a:t>
            </a:r>
          </a:p>
          <a:p>
            <a:pPr>
              <a:lnSpc>
                <a:spcPct val="90000"/>
              </a:lnSpc>
              <a:buFontTx/>
              <a:buNone/>
            </a:pPr>
            <a:r>
              <a:rPr lang="en-US" sz="1400" dirty="0">
                <a:latin typeface="Courier New" pitchFamily="-109" charset="0"/>
              </a:rPr>
              <a:t>            &lt;</a:t>
            </a:r>
            <a:r>
              <a:rPr lang="en-US" sz="1400" dirty="0" err="1">
                <a:latin typeface="Courier New" pitchFamily="-109" charset="0"/>
              </a:rPr>
              <a:t>trknum</a:t>
            </a:r>
            <a:r>
              <a:rPr lang="en-US" sz="1400" dirty="0">
                <a:latin typeface="Courier New" pitchFamily="-109" charset="0"/>
              </a:rPr>
              <a:t>&gt;2&lt;/</a:t>
            </a:r>
            <a:r>
              <a:rPr lang="en-US" sz="1400" dirty="0" err="1">
                <a:latin typeface="Courier New" pitchFamily="-109" charset="0"/>
              </a:rPr>
              <a:t>trknum</a:t>
            </a:r>
            <a:r>
              <a:rPr lang="en-US" sz="1400" dirty="0">
                <a:latin typeface="Courier New" pitchFamily="-109" charset="0"/>
              </a:rPr>
              <a:t>&gt;</a:t>
            </a:r>
          </a:p>
          <a:p>
            <a:pPr>
              <a:lnSpc>
                <a:spcPct val="90000"/>
              </a:lnSpc>
              <a:buFontTx/>
              <a:buNone/>
            </a:pPr>
            <a:r>
              <a:rPr lang="en-US" sz="1400" dirty="0">
                <a:latin typeface="Courier New" pitchFamily="-109" charset="0"/>
              </a:rPr>
              <a:t>            &lt;</a:t>
            </a:r>
            <a:r>
              <a:rPr lang="en-US" sz="1400" dirty="0" err="1">
                <a:latin typeface="Courier New" pitchFamily="-109" charset="0"/>
              </a:rPr>
              <a:t>trktitle</a:t>
            </a:r>
            <a:r>
              <a:rPr lang="en-US" sz="1400" dirty="0">
                <a:latin typeface="Courier New" pitchFamily="-109" charset="0"/>
              </a:rPr>
              <a:t>&gt;Pyramid&lt;/</a:t>
            </a:r>
            <a:r>
              <a:rPr lang="en-US" sz="1400" dirty="0" err="1">
                <a:latin typeface="Courier New" pitchFamily="-109" charset="0"/>
              </a:rPr>
              <a:t>trktitle</a:t>
            </a:r>
            <a:r>
              <a:rPr lang="en-US" sz="1400" dirty="0">
                <a:latin typeface="Courier New" pitchFamily="-109" charset="0"/>
              </a:rPr>
              <a:t>&gt;</a:t>
            </a:r>
          </a:p>
          <a:p>
            <a:pPr>
              <a:lnSpc>
                <a:spcPct val="90000"/>
              </a:lnSpc>
              <a:buFontTx/>
              <a:buNone/>
            </a:pPr>
            <a:r>
              <a:rPr lang="en-US" sz="1400" dirty="0">
                <a:latin typeface="Courier New" pitchFamily="-109" charset="0"/>
              </a:rPr>
              <a:t>        &lt;/track&gt;</a:t>
            </a:r>
          </a:p>
          <a:p>
            <a:pPr>
              <a:lnSpc>
                <a:spcPct val="90000"/>
              </a:lnSpc>
              <a:buFontTx/>
              <a:buNone/>
            </a:pPr>
            <a:r>
              <a:rPr lang="en-US" sz="1400" dirty="0">
                <a:latin typeface="Courier New" pitchFamily="-109" charset="0"/>
              </a:rPr>
              <a:t>&lt;/cd&gt;');</a:t>
            </a:r>
          </a:p>
        </p:txBody>
      </p:sp>
      <p:sp>
        <p:nvSpPr>
          <p:cNvPr id="5" name="Slide Number Placeholder 5"/>
          <p:cNvSpPr>
            <a:spLocks noGrp="1"/>
          </p:cNvSpPr>
          <p:nvPr>
            <p:ph type="sldNum" sz="quarter" idx="12"/>
          </p:nvPr>
        </p:nvSpPr>
        <p:spPr/>
        <p:txBody>
          <a:bodyPr/>
          <a:lstStyle/>
          <a:p>
            <a:fld id="{CE446C61-9621-304F-9B0F-E3613A014C7F}" type="slidenum">
              <a:rPr lang="en-US"/>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t>Query XML</a:t>
            </a:r>
          </a:p>
        </p:txBody>
      </p:sp>
      <p:sp>
        <p:nvSpPr>
          <p:cNvPr id="59395" name="Rectangle 3"/>
          <p:cNvSpPr>
            <a:spLocks noGrp="1" noChangeArrowheads="1"/>
          </p:cNvSpPr>
          <p:nvPr>
            <p:ph idx="1"/>
          </p:nvPr>
        </p:nvSpPr>
        <p:spPr/>
        <p:txBody>
          <a:bodyPr/>
          <a:lstStyle/>
          <a:p>
            <a:r>
              <a:rPr lang="en-US" dirty="0" err="1"/>
              <a:t>ExtractValue</a:t>
            </a:r>
            <a:r>
              <a:rPr lang="en-US" dirty="0"/>
              <a:t> retrieves data from a node</a:t>
            </a:r>
          </a:p>
          <a:p>
            <a:pPr lvl="1"/>
            <a:r>
              <a:rPr lang="en-US" dirty="0"/>
              <a:t>Specify the XML fragment</a:t>
            </a:r>
          </a:p>
          <a:p>
            <a:pPr lvl="1"/>
            <a:r>
              <a:rPr lang="en-US" dirty="0"/>
              <a:t>Specify the </a:t>
            </a:r>
            <a:r>
              <a:rPr lang="en-US" dirty="0" err="1"/>
              <a:t>XPath</a:t>
            </a:r>
            <a:r>
              <a:rPr lang="en-US" dirty="0"/>
              <a:t> expression to locate the  required node</a:t>
            </a:r>
          </a:p>
          <a:p>
            <a:pPr lvl="1">
              <a:buFont typeface="Wingdings" pitchFamily="-109" charset="2"/>
              <a:buNone/>
            </a:pPr>
            <a:endParaRPr lang="en-US" dirty="0"/>
          </a:p>
          <a:p>
            <a:pPr>
              <a:buFontTx/>
              <a:buNone/>
            </a:pPr>
            <a:r>
              <a:rPr lang="en-US" sz="2000" dirty="0">
                <a:latin typeface="Courier New" pitchFamily="-109" charset="0"/>
              </a:rPr>
              <a:t>SELECT ExtractValue(doc,'/cd/cdtitle[1]') FROM </a:t>
            </a:r>
            <a:r>
              <a:rPr lang="en-US" sz="2000" dirty="0" err="1">
                <a:latin typeface="Courier New" pitchFamily="-109" charset="0"/>
              </a:rPr>
              <a:t>cdlib</a:t>
            </a:r>
            <a:r>
              <a:rPr lang="en-US" sz="2000" dirty="0">
                <a:latin typeface="Courier New" pitchFamily="-109" charset="0"/>
              </a:rPr>
              <a:t>;</a:t>
            </a:r>
          </a:p>
          <a:p>
            <a:pPr>
              <a:buFontTx/>
              <a:buNone/>
            </a:pPr>
            <a:r>
              <a:rPr lang="en-US" sz="2000" dirty="0">
                <a:latin typeface="Courier New" pitchFamily="-109" charset="0"/>
              </a:rPr>
              <a:t>SELECT </a:t>
            </a:r>
            <a:r>
              <a:rPr lang="en-US" sz="2000" dirty="0" err="1">
                <a:latin typeface="Courier New" pitchFamily="-109" charset="0"/>
              </a:rPr>
              <a:t>ExtractValue(doc,'//cd[cdid</a:t>
            </a:r>
            <a:r>
              <a:rPr lang="en-US" sz="2000" dirty="0">
                <a:latin typeface="Courier New" pitchFamily="-109" charset="0"/>
              </a:rPr>
              <a:t>="A2 1325"]/ </a:t>
            </a:r>
            <a:r>
              <a:rPr lang="en-US" sz="2000" dirty="0" err="1">
                <a:latin typeface="Courier New" pitchFamily="-109" charset="0"/>
              </a:rPr>
              <a:t>cdtitle</a:t>
            </a:r>
            <a:r>
              <a:rPr lang="en-US" sz="2000" dirty="0">
                <a:latin typeface="Courier New" pitchFamily="-109" charset="0"/>
              </a:rPr>
              <a:t>') FROM </a:t>
            </a:r>
            <a:r>
              <a:rPr lang="en-US" sz="2000" dirty="0" err="1">
                <a:latin typeface="Courier New" pitchFamily="-109" charset="0"/>
              </a:rPr>
              <a:t>cdlib</a:t>
            </a:r>
            <a:r>
              <a:rPr lang="en-US" sz="2000" dirty="0">
                <a:latin typeface="Courier New" pitchFamily="-109" charset="0"/>
              </a:rPr>
              <a:t>;</a:t>
            </a:r>
          </a:p>
        </p:txBody>
      </p:sp>
      <p:sp>
        <p:nvSpPr>
          <p:cNvPr id="5" name="Slide Number Placeholder 5"/>
          <p:cNvSpPr>
            <a:spLocks noGrp="1"/>
          </p:cNvSpPr>
          <p:nvPr>
            <p:ph type="sldNum" sz="quarter" idx="12"/>
          </p:nvPr>
        </p:nvSpPr>
        <p:spPr/>
        <p:txBody>
          <a:bodyPr/>
          <a:lstStyle/>
          <a:p>
            <a:fld id="{632B4068-8806-7E46-AD65-FA864134B585}" type="slidenum">
              <a:rPr lang="en-US"/>
              <a:pPr/>
              <a:t>59</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SGML: Advantages</a:t>
            </a:r>
          </a:p>
        </p:txBody>
      </p:sp>
      <p:sp>
        <p:nvSpPr>
          <p:cNvPr id="14339" name="Rectangle 3"/>
          <p:cNvSpPr>
            <a:spLocks noGrp="1" noChangeArrowheads="1"/>
          </p:cNvSpPr>
          <p:nvPr>
            <p:ph idx="1"/>
          </p:nvPr>
        </p:nvSpPr>
        <p:spPr/>
        <p:txBody>
          <a:bodyPr/>
          <a:lstStyle/>
          <a:p>
            <a:r>
              <a:rPr lang="en-US"/>
              <a:t>Re-use</a:t>
            </a:r>
          </a:p>
          <a:p>
            <a:pPr lvl="1"/>
            <a:r>
              <a:rPr lang="en-US"/>
              <a:t>Same advantage as with word processing</a:t>
            </a:r>
          </a:p>
          <a:p>
            <a:r>
              <a:rPr lang="en-US"/>
              <a:t>Flexibility</a:t>
            </a:r>
          </a:p>
          <a:p>
            <a:pPr lvl="1"/>
            <a:r>
              <a:rPr lang="en-US"/>
              <a:t>Generate output for multiple media</a:t>
            </a:r>
          </a:p>
          <a:p>
            <a:r>
              <a:rPr lang="en-US"/>
              <a:t>Revision</a:t>
            </a:r>
          </a:p>
          <a:p>
            <a:pPr lvl="1"/>
            <a:r>
              <a:rPr lang="en-US"/>
              <a:t>Version control</a:t>
            </a:r>
          </a:p>
        </p:txBody>
      </p:sp>
      <p:sp>
        <p:nvSpPr>
          <p:cNvPr id="5" name="Slide Number Placeholder 5"/>
          <p:cNvSpPr>
            <a:spLocks noGrp="1"/>
          </p:cNvSpPr>
          <p:nvPr>
            <p:ph type="sldNum" sz="quarter" idx="12"/>
          </p:nvPr>
        </p:nvSpPr>
        <p:spPr/>
        <p:txBody>
          <a:bodyPr/>
          <a:lstStyle/>
          <a:p>
            <a:fld id="{5DC91F16-0212-364A-93D0-8BF346457599}" type="slidenum">
              <a:rPr lang="en-US"/>
              <a:pPr/>
              <a:t>6</a:t>
            </a:fld>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en-US"/>
              <a:t>Update XML</a:t>
            </a:r>
          </a:p>
        </p:txBody>
      </p:sp>
      <p:sp>
        <p:nvSpPr>
          <p:cNvPr id="122883" name="Rectangle 3"/>
          <p:cNvSpPr>
            <a:spLocks noGrp="1" noChangeArrowheads="1"/>
          </p:cNvSpPr>
          <p:nvPr>
            <p:ph idx="1"/>
          </p:nvPr>
        </p:nvSpPr>
        <p:spPr/>
        <p:txBody>
          <a:bodyPr/>
          <a:lstStyle/>
          <a:p>
            <a:r>
              <a:rPr lang="en-US" sz="2400" dirty="0" err="1"/>
              <a:t>UpdateXML</a:t>
            </a:r>
            <a:r>
              <a:rPr lang="en-US" sz="2400" dirty="0"/>
              <a:t> replaces a single fragment of XML with another fragment</a:t>
            </a:r>
          </a:p>
          <a:p>
            <a:pPr lvl="1"/>
            <a:r>
              <a:rPr lang="en-US" sz="2400" dirty="0"/>
              <a:t>Specify the XML fragment for replacement</a:t>
            </a:r>
          </a:p>
          <a:p>
            <a:pPr lvl="1"/>
            <a:r>
              <a:rPr lang="en-US" sz="2400" dirty="0"/>
              <a:t>Specify the </a:t>
            </a:r>
            <a:r>
              <a:rPr lang="en-US" sz="2400" dirty="0" err="1"/>
              <a:t>XPath</a:t>
            </a:r>
            <a:r>
              <a:rPr lang="en-US" sz="2400" dirty="0"/>
              <a:t> expression to locate the  required fragment</a:t>
            </a:r>
          </a:p>
          <a:p>
            <a:pPr lvl="1"/>
            <a:r>
              <a:rPr lang="en-US" sz="2400" dirty="0"/>
              <a:t>Specify the new XML</a:t>
            </a:r>
          </a:p>
          <a:p>
            <a:pPr lvl="1">
              <a:buFont typeface="Wingdings" pitchFamily="-109" charset="2"/>
              <a:buNone/>
            </a:pPr>
            <a:endParaRPr lang="en-US" sz="2400" dirty="0"/>
          </a:p>
          <a:p>
            <a:pPr>
              <a:buFontTx/>
              <a:buNone/>
            </a:pPr>
            <a:r>
              <a:rPr lang="en-US" sz="2000" dirty="0">
                <a:latin typeface="Courier New" pitchFamily="-109" charset="0"/>
              </a:rPr>
              <a:t>UPDATE </a:t>
            </a:r>
            <a:r>
              <a:rPr lang="en-US" sz="2000" dirty="0" err="1">
                <a:latin typeface="Courier New" pitchFamily="-109" charset="0"/>
              </a:rPr>
              <a:t>cdlib</a:t>
            </a:r>
            <a:r>
              <a:rPr lang="en-US" sz="2000" dirty="0">
                <a:latin typeface="Courier New" pitchFamily="-109" charset="0"/>
              </a:rPr>
              <a:t> SET doc = </a:t>
            </a:r>
            <a:r>
              <a:rPr lang="en-US" sz="2000" dirty="0" err="1">
                <a:latin typeface="Courier New" pitchFamily="-109" charset="0"/>
              </a:rPr>
              <a:t>UpdateXML(doc,'//cd[cdid</a:t>
            </a:r>
            <a:r>
              <a:rPr lang="en-US" sz="2000" dirty="0">
                <a:latin typeface="Courier New" pitchFamily="-109" charset="0"/>
              </a:rPr>
              <a:t>="A2 1325"]/cdtitle', '&lt;</a:t>
            </a:r>
            <a:r>
              <a:rPr lang="en-US" sz="2000" dirty="0" err="1">
                <a:latin typeface="Courier New" pitchFamily="-109" charset="0"/>
              </a:rPr>
              <a:t>cdtitle</a:t>
            </a:r>
            <a:r>
              <a:rPr lang="en-US" sz="2000" dirty="0">
                <a:latin typeface="Courier New" pitchFamily="-109" charset="0"/>
              </a:rPr>
              <a:t>&gt;Stonehenge&lt;/</a:t>
            </a:r>
            <a:r>
              <a:rPr lang="en-US" sz="2000" dirty="0" err="1">
                <a:latin typeface="Courier New" pitchFamily="-109" charset="0"/>
              </a:rPr>
              <a:t>cdtitle</a:t>
            </a:r>
            <a:r>
              <a:rPr lang="en-US" sz="2000" dirty="0">
                <a:latin typeface="Courier New" pitchFamily="-109" charset="0"/>
              </a:rPr>
              <a:t>&gt;');</a:t>
            </a:r>
            <a:endParaRPr lang="en-US" sz="2800" dirty="0"/>
          </a:p>
        </p:txBody>
      </p:sp>
      <p:sp>
        <p:nvSpPr>
          <p:cNvPr id="5" name="Slide Number Placeholder 5"/>
          <p:cNvSpPr>
            <a:spLocks noGrp="1"/>
          </p:cNvSpPr>
          <p:nvPr>
            <p:ph type="sldNum" sz="quarter" idx="12"/>
          </p:nvPr>
        </p:nvSpPr>
        <p:spPr/>
        <p:txBody>
          <a:bodyPr/>
          <a:lstStyle/>
          <a:p>
            <a:fld id="{5D16E120-E375-B249-980C-2782156BFD97}" type="slidenum">
              <a:rPr lang="en-US"/>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XBRL</a:t>
            </a:r>
          </a:p>
        </p:txBody>
      </p:sp>
      <p:sp>
        <p:nvSpPr>
          <p:cNvPr id="3" name="Content Placeholder 2"/>
          <p:cNvSpPr>
            <a:spLocks noGrp="1"/>
          </p:cNvSpPr>
          <p:nvPr>
            <p:ph idx="1"/>
          </p:nvPr>
        </p:nvSpPr>
        <p:spPr/>
        <p:txBody>
          <a:bodyPr/>
          <a:lstStyle/>
          <a:p>
            <a:r>
              <a:rPr lang="en-US" dirty="0"/>
              <a:t>An open standard for the exchange of financial information</a:t>
            </a:r>
          </a:p>
          <a:p>
            <a:r>
              <a:rPr lang="en-US" dirty="0"/>
              <a:t>Automation of reporting and analysis</a:t>
            </a:r>
          </a:p>
          <a:p>
            <a:r>
              <a:rPr lang="en-US" dirty="0"/>
              <a:t>Productivity gains for the financial industry</a:t>
            </a:r>
          </a:p>
          <a:p>
            <a:r>
              <a:rPr lang="en-US" dirty="0"/>
              <a:t>A level beyond </a:t>
            </a:r>
            <a:r>
              <a:rPr lang="en-US"/>
              <a:t>this introduction</a:t>
            </a:r>
          </a:p>
        </p:txBody>
      </p:sp>
      <p:sp>
        <p:nvSpPr>
          <p:cNvPr id="4" name="Slide Number Placeholder 3"/>
          <p:cNvSpPr>
            <a:spLocks noGrp="1"/>
          </p:cNvSpPr>
          <p:nvPr>
            <p:ph type="sldNum" sz="quarter" idx="12"/>
          </p:nvPr>
        </p:nvSpPr>
        <p:spPr/>
        <p:txBody>
          <a:bodyPr/>
          <a:lstStyle/>
          <a:p>
            <a:fld id="{BEE550BC-6FA9-2343-B10C-7A4B092F942B}" type="slidenum">
              <a:rPr lang="en-US" smtClean="0"/>
              <a:pPr/>
              <a:t>61</a:t>
            </a:fld>
            <a:endParaRPr lang="en-US"/>
          </a:p>
        </p:txBody>
      </p:sp>
    </p:spTree>
    <p:extLst>
      <p:ext uri="{BB962C8B-B14F-4D97-AF65-F5344CB8AC3E}">
        <p14:creationId xmlns:p14="http://schemas.microsoft.com/office/powerpoint/2010/main" val="45736123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t>Conclusion</a:t>
            </a:r>
          </a:p>
        </p:txBody>
      </p:sp>
      <p:sp>
        <p:nvSpPr>
          <p:cNvPr id="45059" name="Rectangle 3"/>
          <p:cNvSpPr>
            <a:spLocks noGrp="1" noChangeArrowheads="1"/>
          </p:cNvSpPr>
          <p:nvPr>
            <p:ph idx="1"/>
          </p:nvPr>
        </p:nvSpPr>
        <p:spPr/>
        <p:txBody>
          <a:bodyPr/>
          <a:lstStyle/>
          <a:p>
            <a:r>
              <a:rPr lang="en-US" dirty="0"/>
              <a:t>XML is a significant technological development</a:t>
            </a:r>
          </a:p>
          <a:p>
            <a:r>
              <a:rPr lang="en-US" dirty="0"/>
              <a:t>Its main purpose is to support data exchange</a:t>
            </a:r>
          </a:p>
          <a:p>
            <a:r>
              <a:rPr lang="en-US" dirty="0"/>
              <a:t>It lowers the cost of business transactions</a:t>
            </a:r>
          </a:p>
          <a:p>
            <a:r>
              <a:rPr lang="en-US"/>
              <a:t>It is </a:t>
            </a:r>
            <a:r>
              <a:rPr lang="en-US" dirty="0"/>
              <a:t>a critical data management technology</a:t>
            </a:r>
          </a:p>
        </p:txBody>
      </p:sp>
      <p:sp>
        <p:nvSpPr>
          <p:cNvPr id="5" name="Slide Number Placeholder 5"/>
          <p:cNvSpPr>
            <a:spLocks noGrp="1"/>
          </p:cNvSpPr>
          <p:nvPr>
            <p:ph type="sldNum" sz="quarter" idx="12"/>
          </p:nvPr>
        </p:nvSpPr>
        <p:spPr/>
        <p:txBody>
          <a:bodyPr/>
          <a:lstStyle/>
          <a:p>
            <a:fld id="{0E66E342-AD87-FC4F-8437-E6B6EDD0DE14}" type="slidenum">
              <a:rPr lang="en-US"/>
              <a:pPr/>
              <a:t>62</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SGML code</a:t>
            </a:r>
          </a:p>
        </p:txBody>
      </p:sp>
      <p:sp>
        <p:nvSpPr>
          <p:cNvPr id="15363" name="Rectangle 3"/>
          <p:cNvSpPr>
            <a:spLocks noGrp="1" noChangeArrowheads="1"/>
          </p:cNvSpPr>
          <p:nvPr>
            <p:ph idx="1"/>
          </p:nvPr>
        </p:nvSpPr>
        <p:spPr>
          <a:xfrm>
            <a:off x="628650" y="1828800"/>
            <a:ext cx="7543800" cy="3962400"/>
          </a:xfrm>
        </p:spPr>
        <p:txBody>
          <a:bodyPr>
            <a:normAutofit fontScale="92500" lnSpcReduction="20000"/>
          </a:bodyPr>
          <a:lstStyle/>
          <a:p>
            <a:pPr>
              <a:lnSpc>
                <a:spcPct val="90000"/>
              </a:lnSpc>
              <a:buFontTx/>
              <a:buNone/>
            </a:pPr>
            <a:r>
              <a:rPr lang="en-US" sz="2000" dirty="0">
                <a:solidFill>
                  <a:srgbClr val="1822CD"/>
                </a:solidFill>
                <a:latin typeface="Courier New" pitchFamily="-109" charset="0"/>
              </a:rPr>
              <a:t>&lt;chapter&gt;</a:t>
            </a:r>
          </a:p>
          <a:p>
            <a:pPr>
              <a:lnSpc>
                <a:spcPct val="90000"/>
              </a:lnSpc>
              <a:buFontTx/>
              <a:buNone/>
            </a:pPr>
            <a:r>
              <a:rPr lang="en-US" sz="2000" dirty="0">
                <a:solidFill>
                  <a:srgbClr val="1822CD"/>
                </a:solidFill>
                <a:latin typeface="Courier New" pitchFamily="-109" charset="0"/>
              </a:rPr>
              <a:t>&lt;no&gt;</a:t>
            </a:r>
            <a:r>
              <a:rPr lang="en-US" sz="2000" dirty="0">
                <a:latin typeface="Courier New" pitchFamily="-109" charset="0"/>
              </a:rPr>
              <a:t>18</a:t>
            </a:r>
            <a:r>
              <a:rPr lang="en-US" sz="2000" dirty="0">
                <a:solidFill>
                  <a:srgbClr val="1822CD"/>
                </a:solidFill>
                <a:latin typeface="Courier New" pitchFamily="-109" charset="0"/>
              </a:rPr>
              <a:t>&lt;/no&gt;</a:t>
            </a:r>
            <a:endParaRPr lang="en-US" sz="2000" dirty="0">
              <a:latin typeface="Courier New" pitchFamily="-109" charset="0"/>
            </a:endParaRPr>
          </a:p>
          <a:p>
            <a:pPr>
              <a:lnSpc>
                <a:spcPct val="90000"/>
              </a:lnSpc>
              <a:buFontTx/>
              <a:buNone/>
            </a:pPr>
            <a:r>
              <a:rPr lang="en-US" sz="2000" dirty="0">
                <a:solidFill>
                  <a:srgbClr val="1822CD"/>
                </a:solidFill>
                <a:latin typeface="Courier New" pitchFamily="-109" charset="0"/>
              </a:rPr>
              <a:t>&lt;title&gt;</a:t>
            </a:r>
            <a:r>
              <a:rPr lang="en-US" sz="2000" dirty="0">
                <a:latin typeface="Courier New" pitchFamily="-109" charset="0"/>
              </a:rPr>
              <a:t>XML: Managing Data Exchange</a:t>
            </a:r>
            <a:r>
              <a:rPr lang="en-US" sz="2000" dirty="0">
                <a:solidFill>
                  <a:srgbClr val="1822CD"/>
                </a:solidFill>
                <a:latin typeface="Courier New" pitchFamily="-109" charset="0"/>
              </a:rPr>
              <a:t>&lt;/title&gt;</a:t>
            </a:r>
            <a:endParaRPr lang="en-US" sz="2000" dirty="0">
              <a:latin typeface="Courier New" pitchFamily="-109" charset="0"/>
            </a:endParaRPr>
          </a:p>
          <a:p>
            <a:pPr>
              <a:lnSpc>
                <a:spcPct val="90000"/>
              </a:lnSpc>
              <a:buFontTx/>
              <a:buNone/>
            </a:pPr>
            <a:r>
              <a:rPr lang="en-US" sz="2000" dirty="0">
                <a:solidFill>
                  <a:srgbClr val="1822CD"/>
                </a:solidFill>
                <a:latin typeface="Courier New" pitchFamily="-109" charset="0"/>
              </a:rPr>
              <a:t>&lt;section&gt;</a:t>
            </a:r>
            <a:endParaRPr lang="en-US" sz="2000" dirty="0">
              <a:latin typeface="Courier New" pitchFamily="-109" charset="0"/>
            </a:endParaRPr>
          </a:p>
          <a:p>
            <a:pPr>
              <a:lnSpc>
                <a:spcPct val="90000"/>
              </a:lnSpc>
              <a:buFontTx/>
              <a:buNone/>
            </a:pPr>
            <a:r>
              <a:rPr lang="en-US" sz="2000" dirty="0">
                <a:solidFill>
                  <a:srgbClr val="1822CD"/>
                </a:solidFill>
                <a:latin typeface="Courier New" pitchFamily="-109" charset="0"/>
              </a:rPr>
              <a:t>&lt;quote&gt;&lt;</a:t>
            </a:r>
            <a:r>
              <a:rPr lang="en-US" sz="2000" dirty="0" err="1">
                <a:solidFill>
                  <a:srgbClr val="1822CD"/>
                </a:solidFill>
                <a:latin typeface="Courier New" pitchFamily="-109" charset="0"/>
              </a:rPr>
              <a:t>emph</a:t>
            </a:r>
            <a:r>
              <a:rPr lang="en-US" sz="2000" dirty="0">
                <a:solidFill>
                  <a:srgbClr val="1822CD"/>
                </a:solidFill>
                <a:latin typeface="Courier New" pitchFamily="-109" charset="0"/>
              </a:rPr>
              <a:t> type = "2"&gt;</a:t>
            </a:r>
            <a:r>
              <a:rPr lang="en-US" sz="2000" dirty="0">
                <a:latin typeface="Courier New" pitchFamily="-109" charset="0"/>
              </a:rPr>
              <a:t>Words can have no single fixed meaning. Like wayward electrons, they can spin away from their initial orbit and enter a wider magnetic field. No one owns them or has a proprietary right to dictate how they will be used</a:t>
            </a:r>
            <a:r>
              <a:rPr lang="en-US" sz="2000" dirty="0">
                <a:solidFill>
                  <a:srgbClr val="1822CD"/>
                </a:solidFill>
                <a:latin typeface="Courier New" pitchFamily="-109" charset="0"/>
              </a:rPr>
              <a:t>.&lt;/</a:t>
            </a:r>
            <a:r>
              <a:rPr lang="en-US" sz="2000" dirty="0" err="1">
                <a:solidFill>
                  <a:srgbClr val="1822CD"/>
                </a:solidFill>
                <a:latin typeface="Courier New" pitchFamily="-109" charset="0"/>
              </a:rPr>
              <a:t>emph</a:t>
            </a:r>
            <a:r>
              <a:rPr lang="en-US" sz="2000" dirty="0">
                <a:solidFill>
                  <a:srgbClr val="1822CD"/>
                </a:solidFill>
                <a:latin typeface="Courier New" pitchFamily="-109" charset="0"/>
              </a:rPr>
              <a:t>&gt;&lt;/quote&gt;</a:t>
            </a:r>
          </a:p>
          <a:p>
            <a:pPr>
              <a:lnSpc>
                <a:spcPct val="90000"/>
              </a:lnSpc>
              <a:buFontTx/>
              <a:buNone/>
            </a:pPr>
            <a:r>
              <a:rPr lang="en-US" sz="2000" dirty="0">
                <a:solidFill>
                  <a:srgbClr val="1822CD"/>
                </a:solidFill>
                <a:latin typeface="Courier New" pitchFamily="-109" charset="0"/>
              </a:rPr>
              <a:t>…</a:t>
            </a:r>
            <a:endParaRPr lang="en-US" sz="2000" dirty="0">
              <a:latin typeface="Courier New" pitchFamily="-109" charset="0"/>
            </a:endParaRPr>
          </a:p>
          <a:p>
            <a:pPr>
              <a:lnSpc>
                <a:spcPct val="90000"/>
              </a:lnSpc>
              <a:buFontTx/>
              <a:buNone/>
            </a:pPr>
            <a:r>
              <a:rPr lang="en-US" sz="2000" dirty="0">
                <a:solidFill>
                  <a:srgbClr val="1822CD"/>
                </a:solidFill>
                <a:latin typeface="Courier New" pitchFamily="-109" charset="0"/>
              </a:rPr>
              <a:t>&lt;/section&gt;</a:t>
            </a:r>
          </a:p>
          <a:p>
            <a:pPr>
              <a:lnSpc>
                <a:spcPct val="90000"/>
              </a:lnSpc>
              <a:buFontTx/>
              <a:buNone/>
            </a:pPr>
            <a:r>
              <a:rPr lang="en-US" sz="2000" dirty="0">
                <a:solidFill>
                  <a:srgbClr val="1822CD"/>
                </a:solidFill>
                <a:latin typeface="Courier New" pitchFamily="-109" charset="0"/>
              </a:rPr>
              <a:t>…</a:t>
            </a:r>
          </a:p>
          <a:p>
            <a:pPr>
              <a:lnSpc>
                <a:spcPct val="90000"/>
              </a:lnSpc>
              <a:buFontTx/>
              <a:buNone/>
            </a:pPr>
            <a:r>
              <a:rPr lang="en-US" sz="2000" dirty="0">
                <a:solidFill>
                  <a:srgbClr val="1822CD"/>
                </a:solidFill>
                <a:latin typeface="Courier New" pitchFamily="-109" charset="0"/>
              </a:rPr>
              <a:t>&lt;/chapter&gt;</a:t>
            </a:r>
          </a:p>
        </p:txBody>
      </p:sp>
      <p:sp>
        <p:nvSpPr>
          <p:cNvPr id="5" name="Slide Number Placeholder 5"/>
          <p:cNvSpPr>
            <a:spLocks noGrp="1"/>
          </p:cNvSpPr>
          <p:nvPr>
            <p:ph type="sldNum" sz="quarter" idx="12"/>
          </p:nvPr>
        </p:nvSpPr>
        <p:spPr/>
        <p:txBody>
          <a:bodyPr/>
          <a:lstStyle/>
          <a:p>
            <a:fld id="{84BC8437-B2DC-944E-B83C-D4C09099E6D6}" type="slidenum">
              <a:rPr lang="en-US"/>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HTML code</a:t>
            </a:r>
          </a:p>
        </p:txBody>
      </p:sp>
      <p:sp>
        <p:nvSpPr>
          <p:cNvPr id="16387" name="Rectangle 3"/>
          <p:cNvSpPr>
            <a:spLocks noGrp="1" noChangeArrowheads="1"/>
          </p:cNvSpPr>
          <p:nvPr>
            <p:ph idx="1"/>
          </p:nvPr>
        </p:nvSpPr>
        <p:spPr>
          <a:xfrm>
            <a:off x="623653" y="1723168"/>
            <a:ext cx="7810500" cy="3962400"/>
          </a:xfrm>
        </p:spPr>
        <p:txBody>
          <a:bodyPr>
            <a:normAutofit fontScale="92500" lnSpcReduction="10000"/>
          </a:bodyPr>
          <a:lstStyle/>
          <a:p>
            <a:pPr>
              <a:lnSpc>
                <a:spcPct val="90000"/>
              </a:lnSpc>
              <a:buFontTx/>
              <a:buNone/>
            </a:pPr>
            <a:r>
              <a:rPr lang="en-US" sz="2000" dirty="0">
                <a:solidFill>
                  <a:srgbClr val="1822CD"/>
                </a:solidFill>
                <a:latin typeface="Courier New" pitchFamily="-109" charset="0"/>
              </a:rPr>
              <a:t>&lt;html&gt;</a:t>
            </a:r>
          </a:p>
          <a:p>
            <a:pPr>
              <a:lnSpc>
                <a:spcPct val="90000"/>
              </a:lnSpc>
              <a:buFontTx/>
              <a:buNone/>
            </a:pPr>
            <a:r>
              <a:rPr lang="en-US" sz="2000" dirty="0">
                <a:solidFill>
                  <a:srgbClr val="1822CD"/>
                </a:solidFill>
                <a:latin typeface="Courier New" pitchFamily="-109" charset="0"/>
              </a:rPr>
              <a:t>&lt;body&gt;</a:t>
            </a:r>
          </a:p>
          <a:p>
            <a:pPr>
              <a:lnSpc>
                <a:spcPct val="90000"/>
              </a:lnSpc>
              <a:buFontTx/>
              <a:buNone/>
            </a:pPr>
            <a:r>
              <a:rPr lang="en-US" sz="2000" dirty="0">
                <a:solidFill>
                  <a:srgbClr val="1822CD"/>
                </a:solidFill>
                <a:latin typeface="Courier New" pitchFamily="-109" charset="0"/>
              </a:rPr>
              <a:t>&lt;h1&gt;&lt;b&gt;</a:t>
            </a:r>
            <a:r>
              <a:rPr lang="en-US" sz="2000" dirty="0">
                <a:latin typeface="Courier New" pitchFamily="-109" charset="0"/>
              </a:rPr>
              <a:t>18</a:t>
            </a:r>
            <a:r>
              <a:rPr lang="en-US" sz="2000" dirty="0">
                <a:solidFill>
                  <a:srgbClr val="1822CD"/>
                </a:solidFill>
                <a:latin typeface="Courier New" pitchFamily="-109" charset="0"/>
              </a:rPr>
              <a:t>&lt;/b&gt;&lt;/h1&gt;</a:t>
            </a:r>
          </a:p>
          <a:p>
            <a:pPr>
              <a:lnSpc>
                <a:spcPct val="90000"/>
              </a:lnSpc>
              <a:buFontTx/>
              <a:buNone/>
            </a:pPr>
            <a:r>
              <a:rPr lang="en-US" sz="2000" dirty="0">
                <a:solidFill>
                  <a:srgbClr val="1822CD"/>
                </a:solidFill>
                <a:latin typeface="Courier New" pitchFamily="-109" charset="0"/>
              </a:rPr>
              <a:t>&lt;h1&gt;&lt;b&gt;</a:t>
            </a:r>
            <a:r>
              <a:rPr lang="en-US" sz="2000" dirty="0">
                <a:latin typeface="Courier New" pitchFamily="-109" charset="0"/>
              </a:rPr>
              <a:t>XML: Managing Data Exchange</a:t>
            </a:r>
            <a:r>
              <a:rPr lang="en-US" sz="2000" dirty="0">
                <a:solidFill>
                  <a:srgbClr val="1822CD"/>
                </a:solidFill>
                <a:latin typeface="Courier New" pitchFamily="-109" charset="0"/>
              </a:rPr>
              <a:t>&lt;/b&gt;&lt;/h1&gt;</a:t>
            </a:r>
          </a:p>
          <a:p>
            <a:pPr>
              <a:lnSpc>
                <a:spcPct val="90000"/>
              </a:lnSpc>
              <a:buFontTx/>
              <a:buNone/>
            </a:pPr>
            <a:r>
              <a:rPr lang="en-US" sz="2000" dirty="0">
                <a:solidFill>
                  <a:srgbClr val="1822CD"/>
                </a:solidFill>
                <a:latin typeface="Courier New" pitchFamily="-109" charset="0"/>
              </a:rPr>
              <a:t>&lt;p&gt;</a:t>
            </a:r>
          </a:p>
          <a:p>
            <a:pPr>
              <a:lnSpc>
                <a:spcPct val="90000"/>
              </a:lnSpc>
              <a:buFontTx/>
              <a:buNone/>
            </a:pPr>
            <a:r>
              <a:rPr lang="en-US" sz="2000" dirty="0">
                <a:solidFill>
                  <a:srgbClr val="1822CD"/>
                </a:solidFill>
                <a:latin typeface="Courier New" pitchFamily="-109" charset="0"/>
              </a:rPr>
              <a:t>&lt;</a:t>
            </a:r>
            <a:r>
              <a:rPr lang="en-US" sz="2000" dirty="0" err="1">
                <a:solidFill>
                  <a:srgbClr val="1822CD"/>
                </a:solidFill>
                <a:latin typeface="Courier New" pitchFamily="-109" charset="0"/>
              </a:rPr>
              <a:t>i</a:t>
            </a:r>
            <a:r>
              <a:rPr lang="en-US" sz="2000" dirty="0">
                <a:solidFill>
                  <a:srgbClr val="1822CD"/>
                </a:solidFill>
                <a:latin typeface="Courier New" pitchFamily="-109" charset="0"/>
              </a:rPr>
              <a:t>&gt;</a:t>
            </a:r>
            <a:r>
              <a:rPr lang="en-US" sz="2000" dirty="0">
                <a:latin typeface="Courier New" pitchFamily="-109" charset="0"/>
              </a:rPr>
              <a:t>Words can have no single fixed meaning. Like wayward electrons, they can spin away from their initial orbit and enter a wider magnetic field. No one owns them or has a proprietary right to dictate how they will be used</a:t>
            </a:r>
            <a:r>
              <a:rPr lang="en-US" sz="2000" dirty="0">
                <a:solidFill>
                  <a:srgbClr val="1822CD"/>
                </a:solidFill>
                <a:latin typeface="Courier New" pitchFamily="-109" charset="0"/>
              </a:rPr>
              <a:t>.&lt;/</a:t>
            </a:r>
            <a:r>
              <a:rPr lang="en-US" sz="2000" dirty="0" err="1">
                <a:solidFill>
                  <a:srgbClr val="1822CD"/>
                </a:solidFill>
                <a:latin typeface="Courier New" pitchFamily="-109" charset="0"/>
              </a:rPr>
              <a:t>i</a:t>
            </a:r>
            <a:r>
              <a:rPr lang="en-US" sz="2000" dirty="0">
                <a:solidFill>
                  <a:srgbClr val="1822CD"/>
                </a:solidFill>
                <a:latin typeface="Courier New" pitchFamily="-109" charset="0"/>
              </a:rPr>
              <a:t>&gt;</a:t>
            </a:r>
          </a:p>
          <a:p>
            <a:pPr>
              <a:lnSpc>
                <a:spcPct val="90000"/>
              </a:lnSpc>
              <a:buFontTx/>
              <a:buNone/>
            </a:pPr>
            <a:r>
              <a:rPr lang="en-US" sz="2000" dirty="0">
                <a:solidFill>
                  <a:srgbClr val="1822CD"/>
                </a:solidFill>
                <a:latin typeface="Courier New" pitchFamily="-109" charset="0"/>
              </a:rPr>
              <a:t>&lt;/p&gt;</a:t>
            </a:r>
          </a:p>
          <a:p>
            <a:pPr>
              <a:lnSpc>
                <a:spcPct val="90000"/>
              </a:lnSpc>
              <a:buFontTx/>
              <a:buNone/>
            </a:pPr>
            <a:r>
              <a:rPr lang="en-US" sz="2000" dirty="0">
                <a:solidFill>
                  <a:srgbClr val="1822CD"/>
                </a:solidFill>
                <a:latin typeface="Courier New" pitchFamily="-109" charset="0"/>
              </a:rPr>
              <a:t>&lt;/body&gt;</a:t>
            </a:r>
          </a:p>
          <a:p>
            <a:pPr>
              <a:lnSpc>
                <a:spcPct val="90000"/>
              </a:lnSpc>
              <a:buFontTx/>
              <a:buNone/>
            </a:pPr>
            <a:r>
              <a:rPr lang="en-US" sz="2000" dirty="0">
                <a:solidFill>
                  <a:srgbClr val="1822CD"/>
                </a:solidFill>
                <a:latin typeface="Courier New" pitchFamily="-109" charset="0"/>
              </a:rPr>
              <a:t>&lt;/html&gt;</a:t>
            </a:r>
            <a:endParaRPr lang="en-US" sz="2400" dirty="0">
              <a:latin typeface="Courier New" pitchFamily="-109" charset="0"/>
            </a:endParaRPr>
          </a:p>
          <a:p>
            <a:pPr>
              <a:lnSpc>
                <a:spcPct val="90000"/>
              </a:lnSpc>
            </a:pPr>
            <a:endParaRPr lang="en-US" sz="2800" dirty="0"/>
          </a:p>
        </p:txBody>
      </p:sp>
      <p:sp>
        <p:nvSpPr>
          <p:cNvPr id="5" name="Slide Number Placeholder 5"/>
          <p:cNvSpPr>
            <a:spLocks noGrp="1"/>
          </p:cNvSpPr>
          <p:nvPr>
            <p:ph type="sldNum" sz="quarter" idx="12"/>
          </p:nvPr>
        </p:nvSpPr>
        <p:spPr/>
        <p:txBody>
          <a:bodyPr/>
          <a:lstStyle/>
          <a:p>
            <a:fld id="{A28BAF49-B1A8-784C-97FF-45CF376E12BB}" type="slidenum">
              <a:rPr lang="en-US"/>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The problem with HTML</a:t>
            </a:r>
          </a:p>
        </p:txBody>
      </p:sp>
      <p:sp>
        <p:nvSpPr>
          <p:cNvPr id="17411" name="Rectangle 3"/>
          <p:cNvSpPr>
            <a:spLocks noGrp="1" noChangeArrowheads="1"/>
          </p:cNvSpPr>
          <p:nvPr>
            <p:ph idx="1"/>
          </p:nvPr>
        </p:nvSpPr>
        <p:spPr/>
        <p:txBody>
          <a:bodyPr/>
          <a:lstStyle/>
          <a:p>
            <a:r>
              <a:rPr lang="en-US"/>
              <a:t>Presentation not meaning</a:t>
            </a:r>
          </a:p>
          <a:p>
            <a:r>
              <a:rPr lang="en-US"/>
              <a:t>Reader has to infer meaning</a:t>
            </a:r>
          </a:p>
          <a:p>
            <a:r>
              <a:rPr lang="en-US"/>
              <a:t>Machines are not very good at inferring meaning</a:t>
            </a:r>
          </a:p>
          <a:p>
            <a:endParaRPr lang="en-US"/>
          </a:p>
        </p:txBody>
      </p:sp>
      <p:sp>
        <p:nvSpPr>
          <p:cNvPr id="5" name="Slide Number Placeholder 5"/>
          <p:cNvSpPr>
            <a:spLocks noGrp="1"/>
          </p:cNvSpPr>
          <p:nvPr>
            <p:ph type="sldNum" sz="quarter" idx="12"/>
          </p:nvPr>
        </p:nvSpPr>
        <p:spPr/>
        <p:txBody>
          <a:bodyPr/>
          <a:lstStyle/>
          <a:p>
            <a:fld id="{FEA03F41-7298-9942-8546-908227B9D8FE}" type="slidenum">
              <a:rPr lang="en-US"/>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4076</TotalTime>
  <Words>3393</Words>
  <Application>Microsoft Macintosh PowerPoint</Application>
  <PresentationFormat>On-screen Show (4:3)</PresentationFormat>
  <Paragraphs>588</Paragraphs>
  <Slides>62</Slides>
  <Notes>47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62</vt:i4>
      </vt:variant>
    </vt:vector>
  </HeadingPairs>
  <TitlesOfParts>
    <vt:vector size="72" baseType="lpstr">
      <vt:lpstr>Arial</vt:lpstr>
      <vt:lpstr>Calibri</vt:lpstr>
      <vt:lpstr>Calibri Light</vt:lpstr>
      <vt:lpstr>Courier</vt:lpstr>
      <vt:lpstr>Courier New</vt:lpstr>
      <vt:lpstr>Times</vt:lpstr>
      <vt:lpstr>Times New Roman</vt:lpstr>
      <vt:lpstr>Trebuchet MS</vt:lpstr>
      <vt:lpstr>Wingdings</vt:lpstr>
      <vt:lpstr>Office Theme</vt:lpstr>
      <vt:lpstr>XML:Managing data exchange</vt:lpstr>
      <vt:lpstr>Central problems of data management</vt:lpstr>
      <vt:lpstr>SGML</vt:lpstr>
      <vt:lpstr>Markup language</vt:lpstr>
      <vt:lpstr>SGML</vt:lpstr>
      <vt:lpstr>SGML: Advantages</vt:lpstr>
      <vt:lpstr>SGML code</vt:lpstr>
      <vt:lpstr>HTML code</vt:lpstr>
      <vt:lpstr>The problem with HTML</vt:lpstr>
      <vt:lpstr>XML</vt:lpstr>
      <vt:lpstr>XML vs. HTML</vt:lpstr>
      <vt:lpstr>XML rules</vt:lpstr>
      <vt:lpstr>HTML vs. XML</vt:lpstr>
      <vt:lpstr>Processing shift</vt:lpstr>
      <vt:lpstr>Searching</vt:lpstr>
      <vt:lpstr>Expected gains</vt:lpstr>
      <vt:lpstr>XML language design</vt:lpstr>
      <vt:lpstr>XML Schema</vt:lpstr>
      <vt:lpstr>DOM</vt:lpstr>
      <vt:lpstr>Exercise</vt:lpstr>
      <vt:lpstr>Schema (cdlib.xsd)</vt:lpstr>
      <vt:lpstr>Schema (cdlib.xsd)</vt:lpstr>
      <vt:lpstr>Schema (cdlib.xsd)</vt:lpstr>
      <vt:lpstr>Schema (cdlib.xsd)</vt:lpstr>
      <vt:lpstr>Visual design</vt:lpstr>
      <vt:lpstr>Common datatypes</vt:lpstr>
      <vt:lpstr>Exercise</vt:lpstr>
      <vt:lpstr>XML (cd.xml)</vt:lpstr>
      <vt:lpstr>Exercise</vt:lpstr>
      <vt:lpstr>XSL</vt:lpstr>
      <vt:lpstr>XSL</vt:lpstr>
      <vt:lpstr>PowerPoint Presentation</vt:lpstr>
      <vt:lpstr>PowerPoint Presentation</vt:lpstr>
      <vt:lpstr>Exercise</vt:lpstr>
      <vt:lpstr>Restriction</vt:lpstr>
      <vt:lpstr>Exercise</vt:lpstr>
      <vt:lpstr>Converting XML</vt:lpstr>
      <vt:lpstr>XPath</vt:lpstr>
      <vt:lpstr>Document node</vt:lpstr>
      <vt:lpstr>Element node</vt:lpstr>
      <vt:lpstr>Attribute node</vt:lpstr>
      <vt:lpstr>Parent node</vt:lpstr>
      <vt:lpstr>Children</vt:lpstr>
      <vt:lpstr>Ancestors</vt:lpstr>
      <vt:lpstr>Descendants</vt:lpstr>
      <vt:lpstr>Siblings</vt:lpstr>
      <vt:lpstr>XPath with OxygenXML</vt:lpstr>
      <vt:lpstr>XPath examples</vt:lpstr>
      <vt:lpstr>XQuery</vt:lpstr>
      <vt:lpstr>XQuery</vt:lpstr>
      <vt:lpstr>XQuery</vt:lpstr>
      <vt:lpstr>XQuery</vt:lpstr>
      <vt:lpstr>XML and databases</vt:lpstr>
      <vt:lpstr>DBMS requirements</vt:lpstr>
      <vt:lpstr>RDBMS</vt:lpstr>
      <vt:lpstr>Database to XML</vt:lpstr>
      <vt:lpstr>MySQL</vt:lpstr>
      <vt:lpstr>Store XML</vt:lpstr>
      <vt:lpstr>Query XML</vt:lpstr>
      <vt:lpstr>Update XML</vt:lpstr>
      <vt:lpstr>XBRL</vt:lpstr>
      <vt:lpstr>Conclusion</vt:lpstr>
    </vt:vector>
  </TitlesOfParts>
  <Company>The University of Georgia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XML:Managing data exchange</dc:title>
  <cp:lastModifiedBy>Richard T Watson</cp:lastModifiedBy>
  <cp:revision>88</cp:revision>
  <dcterms:created xsi:type="dcterms:W3CDTF">2010-10-10T02:34:29Z</dcterms:created>
  <dcterms:modified xsi:type="dcterms:W3CDTF">2022-03-01T19:21:20Z</dcterms:modified>
</cp:coreProperties>
</file>